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551" r:id="rId2"/>
    <p:sldId id="606" r:id="rId3"/>
    <p:sldId id="607" r:id="rId4"/>
    <p:sldId id="599" r:id="rId5"/>
    <p:sldId id="597" r:id="rId6"/>
    <p:sldId id="623" r:id="rId7"/>
    <p:sldId id="608" r:id="rId8"/>
    <p:sldId id="611" r:id="rId9"/>
    <p:sldId id="616" r:id="rId10"/>
    <p:sldId id="613" r:id="rId11"/>
    <p:sldId id="621" r:id="rId12"/>
  </p:sldIdLst>
  <p:sldSz cx="9144000" cy="5143500" type="screen16x9"/>
  <p:notesSz cx="6735763" cy="9866313"/>
  <p:defaultTextStyle>
    <a:defPPr>
      <a:defRPr lang="ru-RU"/>
    </a:defPPr>
    <a:lvl1pPr algn="l" defTabSz="685800" rtl="0" eaLnBrk="0" fontAlgn="base" hangingPunct="0">
      <a:spcBef>
        <a:spcPct val="0"/>
      </a:spcBef>
      <a:spcAft>
        <a:spcPct val="0"/>
      </a:spcAft>
      <a:defRPr sz="1400" kern="1200">
        <a:solidFill>
          <a:schemeClr val="tx1"/>
        </a:solidFill>
        <a:latin typeface="Calibri" panose="020F0502020204030204" pitchFamily="34" charset="0"/>
        <a:ea typeface="+mn-ea"/>
        <a:cs typeface="+mn-cs"/>
      </a:defRPr>
    </a:lvl1pPr>
    <a:lvl2pPr marL="342900" indent="114300" algn="l" defTabSz="685800" rtl="0" eaLnBrk="0" fontAlgn="base" hangingPunct="0">
      <a:spcBef>
        <a:spcPct val="0"/>
      </a:spcBef>
      <a:spcAft>
        <a:spcPct val="0"/>
      </a:spcAft>
      <a:defRPr sz="1400" kern="1200">
        <a:solidFill>
          <a:schemeClr val="tx1"/>
        </a:solidFill>
        <a:latin typeface="Calibri" panose="020F0502020204030204" pitchFamily="34" charset="0"/>
        <a:ea typeface="+mn-ea"/>
        <a:cs typeface="+mn-cs"/>
      </a:defRPr>
    </a:lvl2pPr>
    <a:lvl3pPr marL="685800" indent="228600" algn="l" defTabSz="685800" rtl="0" eaLnBrk="0" fontAlgn="base" hangingPunct="0">
      <a:spcBef>
        <a:spcPct val="0"/>
      </a:spcBef>
      <a:spcAft>
        <a:spcPct val="0"/>
      </a:spcAft>
      <a:defRPr sz="1400" kern="1200">
        <a:solidFill>
          <a:schemeClr val="tx1"/>
        </a:solidFill>
        <a:latin typeface="Calibri" panose="020F0502020204030204" pitchFamily="34" charset="0"/>
        <a:ea typeface="+mn-ea"/>
        <a:cs typeface="+mn-cs"/>
      </a:defRPr>
    </a:lvl3pPr>
    <a:lvl4pPr marL="1028700" indent="342900" algn="l" defTabSz="685800" rtl="0" eaLnBrk="0" fontAlgn="base" hangingPunct="0">
      <a:spcBef>
        <a:spcPct val="0"/>
      </a:spcBef>
      <a:spcAft>
        <a:spcPct val="0"/>
      </a:spcAft>
      <a:defRPr sz="1400" kern="1200">
        <a:solidFill>
          <a:schemeClr val="tx1"/>
        </a:solidFill>
        <a:latin typeface="Calibri" panose="020F0502020204030204" pitchFamily="34" charset="0"/>
        <a:ea typeface="+mn-ea"/>
        <a:cs typeface="+mn-cs"/>
      </a:defRPr>
    </a:lvl4pPr>
    <a:lvl5pPr marL="1371600" indent="457200" algn="l" defTabSz="685800" rtl="0" eaLnBrk="0" fontAlgn="base" hangingPunct="0">
      <a:spcBef>
        <a:spcPct val="0"/>
      </a:spcBef>
      <a:spcAft>
        <a:spcPct val="0"/>
      </a:spcAft>
      <a:defRPr sz="1400" kern="1200">
        <a:solidFill>
          <a:schemeClr val="tx1"/>
        </a:solidFill>
        <a:latin typeface="Calibri" panose="020F0502020204030204" pitchFamily="34" charset="0"/>
        <a:ea typeface="+mn-ea"/>
        <a:cs typeface="+mn-cs"/>
      </a:defRPr>
    </a:lvl5pPr>
    <a:lvl6pPr marL="2286000" algn="l" defTabSz="914400" rtl="0" eaLnBrk="1" latinLnBrk="0" hangingPunct="1">
      <a:defRPr sz="1400" kern="1200">
        <a:solidFill>
          <a:schemeClr val="tx1"/>
        </a:solidFill>
        <a:latin typeface="Calibri" panose="020F0502020204030204" pitchFamily="34" charset="0"/>
        <a:ea typeface="+mn-ea"/>
        <a:cs typeface="+mn-cs"/>
      </a:defRPr>
    </a:lvl6pPr>
    <a:lvl7pPr marL="2743200" algn="l" defTabSz="914400" rtl="0" eaLnBrk="1" latinLnBrk="0" hangingPunct="1">
      <a:defRPr sz="1400" kern="1200">
        <a:solidFill>
          <a:schemeClr val="tx1"/>
        </a:solidFill>
        <a:latin typeface="Calibri" panose="020F0502020204030204" pitchFamily="34" charset="0"/>
        <a:ea typeface="+mn-ea"/>
        <a:cs typeface="+mn-cs"/>
      </a:defRPr>
    </a:lvl7pPr>
    <a:lvl8pPr marL="3200400" algn="l" defTabSz="914400" rtl="0" eaLnBrk="1" latinLnBrk="0" hangingPunct="1">
      <a:defRPr sz="1400" kern="1200">
        <a:solidFill>
          <a:schemeClr val="tx1"/>
        </a:solidFill>
        <a:latin typeface="Calibri" panose="020F0502020204030204" pitchFamily="34" charset="0"/>
        <a:ea typeface="+mn-ea"/>
        <a:cs typeface="+mn-cs"/>
      </a:defRPr>
    </a:lvl8pPr>
    <a:lvl9pPr marL="3657600" algn="l" defTabSz="914400" rtl="0" eaLnBrk="1" latinLnBrk="0" hangingPunct="1">
      <a:defRPr sz="1400"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620">
          <p15:clr>
            <a:srgbClr val="A4A3A4"/>
          </p15:clr>
        </p15:guide>
        <p15:guide id="3" pos="3833">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62AD"/>
    <a:srgbClr val="006AB3"/>
    <a:srgbClr val="00B050"/>
    <a:srgbClr val="404040"/>
    <a:srgbClr val="FF0000"/>
    <a:srgbClr val="86C0FF"/>
    <a:srgbClr val="194703"/>
    <a:srgbClr val="3779B9"/>
    <a:srgbClr val="1D75B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906" autoAdjust="0"/>
  </p:normalViewPr>
  <p:slideViewPr>
    <p:cSldViewPr>
      <p:cViewPr varScale="1">
        <p:scale>
          <a:sx n="113" d="100"/>
          <a:sy n="113" d="100"/>
        </p:scale>
        <p:origin x="744" y="96"/>
      </p:cViewPr>
      <p:guideLst>
        <p:guide orient="horz" pos="2160"/>
        <p:guide orient="horz" pos="1620"/>
        <p:guide pos="383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60958CEB-A0AE-481B-BA20-D09ED534E475}"/>
              </a:ext>
            </a:extLst>
          </p:cNvPr>
          <p:cNvSpPr>
            <a:spLocks noGrp="1"/>
          </p:cNvSpPr>
          <p:nvPr>
            <p:ph type="hdr" sz="quarter"/>
          </p:nvPr>
        </p:nvSpPr>
        <p:spPr>
          <a:xfrm>
            <a:off x="1" y="0"/>
            <a:ext cx="2919565" cy="493868"/>
          </a:xfrm>
          <a:prstGeom prst="rect">
            <a:avLst/>
          </a:prstGeom>
        </p:spPr>
        <p:txBody>
          <a:bodyPr vert="horz" lIns="90876" tIns="45438" rIns="90876" bIns="45438"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a:extLst>
              <a:ext uri="{FF2B5EF4-FFF2-40B4-BE49-F238E27FC236}">
                <a16:creationId xmlns:a16="http://schemas.microsoft.com/office/drawing/2014/main" id="{634E24CF-EE4E-4FE4-BF05-C018BEDA1A04}"/>
              </a:ext>
            </a:extLst>
          </p:cNvPr>
          <p:cNvSpPr>
            <a:spLocks noGrp="1"/>
          </p:cNvSpPr>
          <p:nvPr>
            <p:ph type="dt" idx="1"/>
          </p:nvPr>
        </p:nvSpPr>
        <p:spPr>
          <a:xfrm>
            <a:off x="3814627" y="0"/>
            <a:ext cx="2919565" cy="493868"/>
          </a:xfrm>
          <a:prstGeom prst="rect">
            <a:avLst/>
          </a:prstGeom>
        </p:spPr>
        <p:txBody>
          <a:bodyPr vert="horz" lIns="90876" tIns="45438" rIns="90876" bIns="45438" rtlCol="0"/>
          <a:lstStyle>
            <a:lvl1pPr algn="r" eaLnBrk="1" fontAlgn="auto" hangingPunct="1">
              <a:spcBef>
                <a:spcPts val="0"/>
              </a:spcBef>
              <a:spcAft>
                <a:spcPts val="0"/>
              </a:spcAft>
              <a:defRPr sz="1200">
                <a:latin typeface="+mn-lt"/>
              </a:defRPr>
            </a:lvl1pPr>
          </a:lstStyle>
          <a:p>
            <a:pPr>
              <a:defRPr/>
            </a:pPr>
            <a:fld id="{6184268E-3990-4703-8E77-9B128B7A5969}" type="datetimeFigureOut">
              <a:rPr lang="ru-RU"/>
              <a:pPr>
                <a:defRPr/>
              </a:pPr>
              <a:t>16.03.2022</a:t>
            </a:fld>
            <a:endParaRPr lang="ru-RU"/>
          </a:p>
        </p:txBody>
      </p:sp>
      <p:sp>
        <p:nvSpPr>
          <p:cNvPr id="4" name="Образ слайда 3">
            <a:extLst>
              <a:ext uri="{FF2B5EF4-FFF2-40B4-BE49-F238E27FC236}">
                <a16:creationId xmlns:a16="http://schemas.microsoft.com/office/drawing/2014/main" id="{A5262886-9FA5-47EC-AE55-AA9059D7A42E}"/>
              </a:ext>
            </a:extLst>
          </p:cNvPr>
          <p:cNvSpPr>
            <a:spLocks noGrp="1" noRot="1" noChangeAspect="1"/>
          </p:cNvSpPr>
          <p:nvPr>
            <p:ph type="sldImg" idx="2"/>
          </p:nvPr>
        </p:nvSpPr>
        <p:spPr>
          <a:xfrm>
            <a:off x="80963" y="741363"/>
            <a:ext cx="6573837" cy="3698875"/>
          </a:xfrm>
          <a:prstGeom prst="rect">
            <a:avLst/>
          </a:prstGeom>
          <a:noFill/>
          <a:ln w="12700">
            <a:solidFill>
              <a:prstClr val="black"/>
            </a:solidFill>
          </a:ln>
        </p:spPr>
        <p:txBody>
          <a:bodyPr vert="horz" lIns="90876" tIns="45438" rIns="90876" bIns="45438" rtlCol="0" anchor="ctr"/>
          <a:lstStyle/>
          <a:p>
            <a:pPr lvl="0"/>
            <a:endParaRPr lang="ru-RU" noProof="0"/>
          </a:p>
        </p:txBody>
      </p:sp>
      <p:sp>
        <p:nvSpPr>
          <p:cNvPr id="5" name="Заметки 4">
            <a:extLst>
              <a:ext uri="{FF2B5EF4-FFF2-40B4-BE49-F238E27FC236}">
                <a16:creationId xmlns:a16="http://schemas.microsoft.com/office/drawing/2014/main" id="{3F609B90-A045-4FDC-9886-42FC061B7BEE}"/>
              </a:ext>
            </a:extLst>
          </p:cNvPr>
          <p:cNvSpPr>
            <a:spLocks noGrp="1"/>
          </p:cNvSpPr>
          <p:nvPr>
            <p:ph type="body" sz="quarter" idx="3"/>
          </p:nvPr>
        </p:nvSpPr>
        <p:spPr>
          <a:xfrm>
            <a:off x="673263" y="4686224"/>
            <a:ext cx="5389240" cy="4440077"/>
          </a:xfrm>
          <a:prstGeom prst="rect">
            <a:avLst/>
          </a:prstGeom>
        </p:spPr>
        <p:txBody>
          <a:bodyPr vert="horz" lIns="90876" tIns="45438" rIns="90876" bIns="45438"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a:extLst>
              <a:ext uri="{FF2B5EF4-FFF2-40B4-BE49-F238E27FC236}">
                <a16:creationId xmlns:a16="http://schemas.microsoft.com/office/drawing/2014/main" id="{FA44A728-9CB5-4C58-8FE3-40D4F9224F5D}"/>
              </a:ext>
            </a:extLst>
          </p:cNvPr>
          <p:cNvSpPr>
            <a:spLocks noGrp="1"/>
          </p:cNvSpPr>
          <p:nvPr>
            <p:ph type="ftr" sz="quarter" idx="4"/>
          </p:nvPr>
        </p:nvSpPr>
        <p:spPr>
          <a:xfrm>
            <a:off x="1" y="9370869"/>
            <a:ext cx="2919565" cy="493867"/>
          </a:xfrm>
          <a:prstGeom prst="rect">
            <a:avLst/>
          </a:prstGeom>
        </p:spPr>
        <p:txBody>
          <a:bodyPr vert="horz" lIns="90876" tIns="45438" rIns="90876" bIns="45438" rtlCol="0" anchor="b"/>
          <a:lstStyle>
            <a:lvl1pPr algn="l" eaLnBrk="1" fontAlgn="auto" hangingPunct="1">
              <a:spcBef>
                <a:spcPts val="0"/>
              </a:spcBef>
              <a:spcAft>
                <a:spcPts val="0"/>
              </a:spcAft>
              <a:defRPr sz="1200">
                <a:latin typeface="+mn-lt"/>
              </a:defRPr>
            </a:lvl1pPr>
          </a:lstStyle>
          <a:p>
            <a:pPr>
              <a:defRPr/>
            </a:pPr>
            <a:endParaRPr lang="ru-RU"/>
          </a:p>
        </p:txBody>
      </p:sp>
      <p:sp>
        <p:nvSpPr>
          <p:cNvPr id="7" name="Номер слайда 6">
            <a:extLst>
              <a:ext uri="{FF2B5EF4-FFF2-40B4-BE49-F238E27FC236}">
                <a16:creationId xmlns:a16="http://schemas.microsoft.com/office/drawing/2014/main" id="{42317DBB-B333-4A99-99E1-1A3BF41AB599}"/>
              </a:ext>
            </a:extLst>
          </p:cNvPr>
          <p:cNvSpPr>
            <a:spLocks noGrp="1"/>
          </p:cNvSpPr>
          <p:nvPr>
            <p:ph type="sldNum" sz="quarter" idx="5"/>
          </p:nvPr>
        </p:nvSpPr>
        <p:spPr>
          <a:xfrm>
            <a:off x="3814627" y="9370869"/>
            <a:ext cx="2919565" cy="493867"/>
          </a:xfrm>
          <a:prstGeom prst="rect">
            <a:avLst/>
          </a:prstGeom>
        </p:spPr>
        <p:txBody>
          <a:bodyPr vert="horz" wrap="square" lIns="90876" tIns="45438" rIns="90876" bIns="45438" numCol="1" anchor="b" anchorCtr="0" compatLnSpc="1">
            <a:prstTxWarp prst="textNoShape">
              <a:avLst/>
            </a:prstTxWarp>
          </a:bodyPr>
          <a:lstStyle>
            <a:lvl1pPr algn="r" eaLnBrk="1" hangingPunct="1">
              <a:defRPr sz="1200"/>
            </a:lvl1pPr>
          </a:lstStyle>
          <a:p>
            <a:pPr>
              <a:defRPr/>
            </a:pPr>
            <a:fld id="{2402037F-B458-44CF-8F02-9BE707B0013A}" type="slidenum">
              <a:rPr lang="ru-RU" altLang="ru-RU"/>
              <a:pPr>
                <a:defRPr/>
              </a:pPr>
              <a:t>‹#›</a:t>
            </a:fld>
            <a:endParaRPr lang="ru-RU" altLang="ru-RU"/>
          </a:p>
        </p:txBody>
      </p:sp>
    </p:spTree>
    <p:extLst>
      <p:ext uri="{BB962C8B-B14F-4D97-AF65-F5344CB8AC3E}">
        <p14:creationId xmlns:p14="http://schemas.microsoft.com/office/powerpoint/2010/main" val="2608323664"/>
      </p:ext>
    </p:extLst>
  </p:cSld>
  <p:clrMap bg1="lt1" tx1="dk1" bg2="lt2" tx2="dk2" accent1="accent1" accent2="accent2" accent3="accent3" accent4="accent4" accent5="accent5" accent6="accent6" hlink="hlink" folHlink="folHlink"/>
  <p:notesStyle>
    <a:lvl1pPr algn="l" defTabSz="685800" rtl="0" eaLnBrk="0" fontAlgn="base" hangingPunct="0">
      <a:spcBef>
        <a:spcPct val="30000"/>
      </a:spcBef>
      <a:spcAft>
        <a:spcPct val="0"/>
      </a:spcAft>
      <a:defRPr sz="900" kern="1200">
        <a:solidFill>
          <a:schemeClr val="tx1"/>
        </a:solidFill>
        <a:latin typeface="+mn-lt"/>
        <a:ea typeface="+mn-ea"/>
        <a:cs typeface="+mn-cs"/>
      </a:defRPr>
    </a:lvl1pPr>
    <a:lvl2pPr marL="342900" algn="l" defTabSz="685800" rtl="0" eaLnBrk="0" fontAlgn="base" hangingPunct="0">
      <a:spcBef>
        <a:spcPct val="30000"/>
      </a:spcBef>
      <a:spcAft>
        <a:spcPct val="0"/>
      </a:spcAft>
      <a:defRPr sz="900" kern="1200">
        <a:solidFill>
          <a:schemeClr val="tx1"/>
        </a:solidFill>
        <a:latin typeface="+mn-lt"/>
        <a:ea typeface="+mn-ea"/>
        <a:cs typeface="+mn-cs"/>
      </a:defRPr>
    </a:lvl2pPr>
    <a:lvl3pPr marL="685800" algn="l" defTabSz="685800" rtl="0" eaLnBrk="0" fontAlgn="base" hangingPunct="0">
      <a:spcBef>
        <a:spcPct val="30000"/>
      </a:spcBef>
      <a:spcAft>
        <a:spcPct val="0"/>
      </a:spcAft>
      <a:defRPr sz="900" kern="1200">
        <a:solidFill>
          <a:schemeClr val="tx1"/>
        </a:solidFill>
        <a:latin typeface="+mn-lt"/>
        <a:ea typeface="+mn-ea"/>
        <a:cs typeface="+mn-cs"/>
      </a:defRPr>
    </a:lvl3pPr>
    <a:lvl4pPr marL="1028700" algn="l" defTabSz="685800" rtl="0" eaLnBrk="0" fontAlgn="base" hangingPunct="0">
      <a:spcBef>
        <a:spcPct val="30000"/>
      </a:spcBef>
      <a:spcAft>
        <a:spcPct val="0"/>
      </a:spcAft>
      <a:defRPr sz="900" kern="1200">
        <a:solidFill>
          <a:schemeClr val="tx1"/>
        </a:solidFill>
        <a:latin typeface="+mn-lt"/>
        <a:ea typeface="+mn-ea"/>
        <a:cs typeface="+mn-cs"/>
      </a:defRPr>
    </a:lvl4pPr>
    <a:lvl5pPr marL="1371600" algn="l" defTabSz="685800" rtl="0" eaLnBrk="0" fontAlgn="base" hangingPunct="0">
      <a:spcBef>
        <a:spcPct val="30000"/>
      </a:spcBef>
      <a:spcAft>
        <a:spcPct val="0"/>
      </a:spcAft>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Образ слайда 1">
            <a:extLst>
              <a:ext uri="{FF2B5EF4-FFF2-40B4-BE49-F238E27FC236}">
                <a16:creationId xmlns:a16="http://schemas.microsoft.com/office/drawing/2014/main" id="{0D2DB1E9-A55C-4545-A05F-6ECD8B689B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Заметки 2">
            <a:extLst>
              <a:ext uri="{FF2B5EF4-FFF2-40B4-BE49-F238E27FC236}">
                <a16:creationId xmlns:a16="http://schemas.microsoft.com/office/drawing/2014/main" id="{EE576598-81CC-45FF-956A-4286DD9699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4100" name="Номер слайда 3">
            <a:extLst>
              <a:ext uri="{FF2B5EF4-FFF2-40B4-BE49-F238E27FC236}">
                <a16:creationId xmlns:a16="http://schemas.microsoft.com/office/drawing/2014/main" id="{0EB3EA0C-B32A-4BC9-BDE1-7D9E416B58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Calibri" panose="020F0502020204030204" pitchFamily="34" charset="0"/>
              </a:defRPr>
            </a:lvl1pPr>
            <a:lvl2pPr marL="737338" indent="-283592">
              <a:defRPr sz="1400">
                <a:solidFill>
                  <a:schemeClr val="tx1"/>
                </a:solidFill>
                <a:latin typeface="Calibri" panose="020F0502020204030204" pitchFamily="34" charset="0"/>
              </a:defRPr>
            </a:lvl2pPr>
            <a:lvl3pPr marL="1134367" indent="-226873">
              <a:defRPr sz="1400">
                <a:solidFill>
                  <a:schemeClr val="tx1"/>
                </a:solidFill>
                <a:latin typeface="Calibri" panose="020F0502020204030204" pitchFamily="34" charset="0"/>
              </a:defRPr>
            </a:lvl3pPr>
            <a:lvl4pPr marL="1588114" indent="-226873">
              <a:defRPr sz="1400">
                <a:solidFill>
                  <a:schemeClr val="tx1"/>
                </a:solidFill>
                <a:latin typeface="Calibri" panose="020F0502020204030204" pitchFamily="34" charset="0"/>
              </a:defRPr>
            </a:lvl4pPr>
            <a:lvl5pPr marL="2041861" indent="-226873">
              <a:defRPr sz="1400">
                <a:solidFill>
                  <a:schemeClr val="tx1"/>
                </a:solidFill>
                <a:latin typeface="Calibri" panose="020F0502020204030204" pitchFamily="34" charset="0"/>
              </a:defRPr>
            </a:lvl5pPr>
            <a:lvl6pPr marL="2495608" indent="-226873" defTabSz="680620" eaLnBrk="0" fontAlgn="base" hangingPunct="0">
              <a:spcBef>
                <a:spcPct val="0"/>
              </a:spcBef>
              <a:spcAft>
                <a:spcPct val="0"/>
              </a:spcAft>
              <a:defRPr sz="1400">
                <a:solidFill>
                  <a:schemeClr val="tx1"/>
                </a:solidFill>
                <a:latin typeface="Calibri" panose="020F0502020204030204" pitchFamily="34" charset="0"/>
              </a:defRPr>
            </a:lvl6pPr>
            <a:lvl7pPr marL="2949355" indent="-226873" defTabSz="680620" eaLnBrk="0" fontAlgn="base" hangingPunct="0">
              <a:spcBef>
                <a:spcPct val="0"/>
              </a:spcBef>
              <a:spcAft>
                <a:spcPct val="0"/>
              </a:spcAft>
              <a:defRPr sz="1400">
                <a:solidFill>
                  <a:schemeClr val="tx1"/>
                </a:solidFill>
                <a:latin typeface="Calibri" panose="020F0502020204030204" pitchFamily="34" charset="0"/>
              </a:defRPr>
            </a:lvl7pPr>
            <a:lvl8pPr marL="3403100" indent="-226873" defTabSz="680620" eaLnBrk="0" fontAlgn="base" hangingPunct="0">
              <a:spcBef>
                <a:spcPct val="0"/>
              </a:spcBef>
              <a:spcAft>
                <a:spcPct val="0"/>
              </a:spcAft>
              <a:defRPr sz="1400">
                <a:solidFill>
                  <a:schemeClr val="tx1"/>
                </a:solidFill>
                <a:latin typeface="Calibri" panose="020F0502020204030204" pitchFamily="34" charset="0"/>
              </a:defRPr>
            </a:lvl8pPr>
            <a:lvl9pPr marL="3856848" indent="-226873" defTabSz="680620" eaLnBrk="0" fontAlgn="base" hangingPunct="0">
              <a:spcBef>
                <a:spcPct val="0"/>
              </a:spcBef>
              <a:spcAft>
                <a:spcPct val="0"/>
              </a:spcAft>
              <a:defRPr sz="1400">
                <a:solidFill>
                  <a:schemeClr val="tx1"/>
                </a:solidFill>
                <a:latin typeface="Calibri" panose="020F0502020204030204" pitchFamily="34" charset="0"/>
              </a:defRPr>
            </a:lvl9pPr>
          </a:lstStyle>
          <a:p>
            <a:fld id="{16A961AE-FB3E-4284-BD7A-49F0D1EBAB37}" type="slidenum">
              <a:rPr lang="ru-RU" altLang="ru-RU" sz="1200"/>
              <a:pPr/>
              <a:t>1</a:t>
            </a:fld>
            <a:endParaRPr lang="ru-RU" altLang="ru-RU"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25"/>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883"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4"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3" indent="0" algn="ctr">
              <a:buNone/>
              <a:defRPr>
                <a:solidFill>
                  <a:schemeClr val="tx1">
                    <a:tint val="75000"/>
                  </a:schemeClr>
                </a:solidFill>
              </a:defRPr>
            </a:lvl9pPr>
          </a:lstStyle>
          <a:p>
            <a:r>
              <a:rPr lang="ru-RU"/>
              <a:t>Образец подзаголовка</a:t>
            </a:r>
          </a:p>
        </p:txBody>
      </p:sp>
      <p:sp>
        <p:nvSpPr>
          <p:cNvPr id="4" name="Дата 3">
            <a:extLst>
              <a:ext uri="{FF2B5EF4-FFF2-40B4-BE49-F238E27FC236}">
                <a16:creationId xmlns:a16="http://schemas.microsoft.com/office/drawing/2014/main" id="{1883E679-8AB4-4E6A-AB0D-C902A854FB0C}"/>
              </a:ext>
            </a:extLst>
          </p:cNvPr>
          <p:cNvSpPr>
            <a:spLocks noGrp="1"/>
          </p:cNvSpPr>
          <p:nvPr>
            <p:ph type="dt" sz="half" idx="10"/>
          </p:nvPr>
        </p:nvSpPr>
        <p:spPr/>
        <p:txBody>
          <a:bodyPr/>
          <a:lstStyle>
            <a:lvl1pPr>
              <a:defRPr/>
            </a:lvl1pPr>
          </a:lstStyle>
          <a:p>
            <a:pPr>
              <a:defRPr/>
            </a:pPr>
            <a:fld id="{234F19D6-B97D-4EF6-8B55-7B9F01BCD065}" type="datetime1">
              <a:rPr lang="ru-RU"/>
              <a:pPr>
                <a:defRPr/>
              </a:pPr>
              <a:t>16.03.2022</a:t>
            </a:fld>
            <a:endParaRPr lang="ru-RU"/>
          </a:p>
        </p:txBody>
      </p:sp>
      <p:sp>
        <p:nvSpPr>
          <p:cNvPr id="5" name="Нижний колонтитул 4">
            <a:extLst>
              <a:ext uri="{FF2B5EF4-FFF2-40B4-BE49-F238E27FC236}">
                <a16:creationId xmlns:a16="http://schemas.microsoft.com/office/drawing/2014/main" id="{798FAE64-CB02-49BF-BEFC-7B441F214486}"/>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1A03CFC6-1EF1-4729-A759-63C9D7C6B697}"/>
              </a:ext>
            </a:extLst>
          </p:cNvPr>
          <p:cNvSpPr>
            <a:spLocks noGrp="1"/>
          </p:cNvSpPr>
          <p:nvPr>
            <p:ph type="sldNum" sz="quarter" idx="12"/>
          </p:nvPr>
        </p:nvSpPr>
        <p:spPr/>
        <p:txBody>
          <a:bodyPr/>
          <a:lstStyle>
            <a:lvl1pPr>
              <a:defRPr/>
            </a:lvl1pPr>
          </a:lstStyle>
          <a:p>
            <a:pPr>
              <a:defRPr/>
            </a:pPr>
            <a:fld id="{B7516ECA-3522-47D9-BBAA-F84205F3802D}" type="slidenum">
              <a:rPr lang="ru-RU" altLang="ru-RU"/>
              <a:pPr>
                <a:defRPr/>
              </a:pPr>
              <a:t>‹#›</a:t>
            </a:fld>
            <a:endParaRPr lang="ru-RU" altLang="ru-RU"/>
          </a:p>
        </p:txBody>
      </p:sp>
    </p:spTree>
    <p:extLst>
      <p:ext uri="{BB962C8B-B14F-4D97-AF65-F5344CB8AC3E}">
        <p14:creationId xmlns:p14="http://schemas.microsoft.com/office/powerpoint/2010/main" val="2279797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96A615C-D10B-457B-823E-4DD1AF992B90}"/>
              </a:ext>
            </a:extLst>
          </p:cNvPr>
          <p:cNvSpPr>
            <a:spLocks noGrp="1"/>
          </p:cNvSpPr>
          <p:nvPr>
            <p:ph type="dt" sz="half" idx="10"/>
          </p:nvPr>
        </p:nvSpPr>
        <p:spPr/>
        <p:txBody>
          <a:bodyPr/>
          <a:lstStyle>
            <a:lvl1pPr>
              <a:defRPr/>
            </a:lvl1pPr>
          </a:lstStyle>
          <a:p>
            <a:pPr>
              <a:defRPr/>
            </a:pPr>
            <a:fld id="{B1DFB4F0-DC80-46F4-8474-A6E74545D0BC}" type="datetime1">
              <a:rPr lang="ru-RU"/>
              <a:pPr>
                <a:defRPr/>
              </a:pPr>
              <a:t>16.03.2022</a:t>
            </a:fld>
            <a:endParaRPr lang="ru-RU"/>
          </a:p>
        </p:txBody>
      </p:sp>
      <p:sp>
        <p:nvSpPr>
          <p:cNvPr id="5" name="Нижний колонтитул 4">
            <a:extLst>
              <a:ext uri="{FF2B5EF4-FFF2-40B4-BE49-F238E27FC236}">
                <a16:creationId xmlns:a16="http://schemas.microsoft.com/office/drawing/2014/main" id="{5DA31D07-CA47-4584-BF25-5E73B6ECA855}"/>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D2F70DBF-DC34-4921-9DDD-23222A7037E9}"/>
              </a:ext>
            </a:extLst>
          </p:cNvPr>
          <p:cNvSpPr>
            <a:spLocks noGrp="1"/>
          </p:cNvSpPr>
          <p:nvPr>
            <p:ph type="sldNum" sz="quarter" idx="12"/>
          </p:nvPr>
        </p:nvSpPr>
        <p:spPr/>
        <p:txBody>
          <a:bodyPr/>
          <a:lstStyle>
            <a:lvl1pPr>
              <a:defRPr/>
            </a:lvl1pPr>
          </a:lstStyle>
          <a:p>
            <a:pPr>
              <a:defRPr/>
            </a:pPr>
            <a:fld id="{EB61BF8F-9BE1-4028-B395-5D0E2372D650}" type="slidenum">
              <a:rPr lang="ru-RU" altLang="ru-RU"/>
              <a:pPr>
                <a:defRPr/>
              </a:pPr>
              <a:t>‹#›</a:t>
            </a:fld>
            <a:endParaRPr lang="ru-RU" altLang="ru-RU"/>
          </a:p>
        </p:txBody>
      </p:sp>
    </p:spTree>
    <p:extLst>
      <p:ext uri="{BB962C8B-B14F-4D97-AF65-F5344CB8AC3E}">
        <p14:creationId xmlns:p14="http://schemas.microsoft.com/office/powerpoint/2010/main" val="2460227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82"/>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82"/>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0C7A487-5962-4696-AE03-B451FE0F7B96}"/>
              </a:ext>
            </a:extLst>
          </p:cNvPr>
          <p:cNvSpPr>
            <a:spLocks noGrp="1"/>
          </p:cNvSpPr>
          <p:nvPr>
            <p:ph type="dt" sz="half" idx="10"/>
          </p:nvPr>
        </p:nvSpPr>
        <p:spPr/>
        <p:txBody>
          <a:bodyPr/>
          <a:lstStyle>
            <a:lvl1pPr>
              <a:defRPr/>
            </a:lvl1pPr>
          </a:lstStyle>
          <a:p>
            <a:pPr>
              <a:defRPr/>
            </a:pPr>
            <a:fld id="{EEFD4ADF-AE1D-42FC-B0A6-479A35BA363D}" type="datetime1">
              <a:rPr lang="ru-RU"/>
              <a:pPr>
                <a:defRPr/>
              </a:pPr>
              <a:t>16.03.2022</a:t>
            </a:fld>
            <a:endParaRPr lang="ru-RU"/>
          </a:p>
        </p:txBody>
      </p:sp>
      <p:sp>
        <p:nvSpPr>
          <p:cNvPr id="5" name="Нижний колонтитул 4">
            <a:extLst>
              <a:ext uri="{FF2B5EF4-FFF2-40B4-BE49-F238E27FC236}">
                <a16:creationId xmlns:a16="http://schemas.microsoft.com/office/drawing/2014/main" id="{9E4A8393-D8BC-42C4-B916-FD11F3C4E769}"/>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CA5009CA-EECF-49C5-AE90-7515B77A2D45}"/>
              </a:ext>
            </a:extLst>
          </p:cNvPr>
          <p:cNvSpPr>
            <a:spLocks noGrp="1"/>
          </p:cNvSpPr>
          <p:nvPr>
            <p:ph type="sldNum" sz="quarter" idx="12"/>
          </p:nvPr>
        </p:nvSpPr>
        <p:spPr/>
        <p:txBody>
          <a:bodyPr/>
          <a:lstStyle>
            <a:lvl1pPr>
              <a:defRPr/>
            </a:lvl1pPr>
          </a:lstStyle>
          <a:p>
            <a:pPr>
              <a:defRPr/>
            </a:pPr>
            <a:fld id="{59CC387F-96C9-4374-AD9B-68FC3E35A9BC}" type="slidenum">
              <a:rPr lang="ru-RU" altLang="ru-RU"/>
              <a:pPr>
                <a:defRPr/>
              </a:pPr>
              <a:t>‹#›</a:t>
            </a:fld>
            <a:endParaRPr lang="ru-RU" altLang="ru-RU"/>
          </a:p>
        </p:txBody>
      </p:sp>
    </p:spTree>
    <p:extLst>
      <p:ext uri="{BB962C8B-B14F-4D97-AF65-F5344CB8AC3E}">
        <p14:creationId xmlns:p14="http://schemas.microsoft.com/office/powerpoint/2010/main" val="3466398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D92E7A0-B9CC-4FBC-8C14-CE6930FEE239}"/>
              </a:ext>
            </a:extLst>
          </p:cNvPr>
          <p:cNvSpPr>
            <a:spLocks noGrp="1"/>
          </p:cNvSpPr>
          <p:nvPr>
            <p:ph type="dt" sz="half" idx="10"/>
          </p:nvPr>
        </p:nvSpPr>
        <p:spPr/>
        <p:txBody>
          <a:bodyPr/>
          <a:lstStyle>
            <a:lvl1pPr>
              <a:defRPr/>
            </a:lvl1pPr>
          </a:lstStyle>
          <a:p>
            <a:pPr>
              <a:defRPr/>
            </a:pPr>
            <a:fld id="{39ADE217-F165-4319-8A6D-820A003408B5}" type="datetime1">
              <a:rPr lang="ru-RU"/>
              <a:pPr>
                <a:defRPr/>
              </a:pPr>
              <a:t>16.03.2022</a:t>
            </a:fld>
            <a:endParaRPr lang="ru-RU"/>
          </a:p>
        </p:txBody>
      </p:sp>
      <p:sp>
        <p:nvSpPr>
          <p:cNvPr id="5" name="Нижний колонтитул 4">
            <a:extLst>
              <a:ext uri="{FF2B5EF4-FFF2-40B4-BE49-F238E27FC236}">
                <a16:creationId xmlns:a16="http://schemas.microsoft.com/office/drawing/2014/main" id="{BD67FC1A-CE9C-4FBC-817D-85C61831799B}"/>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B74C2021-0981-4FA9-99B4-99F3348DFF11}"/>
              </a:ext>
            </a:extLst>
          </p:cNvPr>
          <p:cNvSpPr>
            <a:spLocks noGrp="1"/>
          </p:cNvSpPr>
          <p:nvPr>
            <p:ph type="sldNum" sz="quarter" idx="12"/>
          </p:nvPr>
        </p:nvSpPr>
        <p:spPr/>
        <p:txBody>
          <a:bodyPr/>
          <a:lstStyle>
            <a:lvl1pPr>
              <a:defRPr/>
            </a:lvl1pPr>
          </a:lstStyle>
          <a:p>
            <a:pPr>
              <a:defRPr/>
            </a:pPr>
            <a:fld id="{1EC46C1E-53A5-4BD7-B347-6059B5B9467E}" type="slidenum">
              <a:rPr lang="ru-RU" altLang="ru-RU"/>
              <a:pPr>
                <a:defRPr/>
              </a:pPr>
              <a:t>‹#›</a:t>
            </a:fld>
            <a:endParaRPr lang="ru-RU" altLang="ru-RU"/>
          </a:p>
        </p:txBody>
      </p:sp>
    </p:spTree>
    <p:extLst>
      <p:ext uri="{BB962C8B-B14F-4D97-AF65-F5344CB8AC3E}">
        <p14:creationId xmlns:p14="http://schemas.microsoft.com/office/powerpoint/2010/main" val="1709958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9"/>
            <a:ext cx="7772400" cy="1021556"/>
          </a:xfrm>
        </p:spPr>
        <p:txBody>
          <a:bodyPr anchor="t"/>
          <a:lstStyle>
            <a:lvl1pPr algn="l">
              <a:defRPr sz="3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883" indent="0">
              <a:buNone/>
              <a:defRPr sz="1400">
                <a:solidFill>
                  <a:schemeClr val="tx1">
                    <a:tint val="75000"/>
                  </a:schemeClr>
                </a:solidFill>
              </a:defRPr>
            </a:lvl2pPr>
            <a:lvl3pPr marL="685766" indent="0">
              <a:buNone/>
              <a:defRPr sz="1200">
                <a:solidFill>
                  <a:schemeClr val="tx1">
                    <a:tint val="75000"/>
                  </a:schemeClr>
                </a:solidFill>
              </a:defRPr>
            </a:lvl3pPr>
            <a:lvl4pPr marL="1028649" indent="0">
              <a:buNone/>
              <a:defRPr sz="1100">
                <a:solidFill>
                  <a:schemeClr val="tx1">
                    <a:tint val="75000"/>
                  </a:schemeClr>
                </a:solidFill>
              </a:defRPr>
            </a:lvl4pPr>
            <a:lvl5pPr marL="1371532" indent="0">
              <a:buNone/>
              <a:defRPr sz="1100">
                <a:solidFill>
                  <a:schemeClr val="tx1">
                    <a:tint val="75000"/>
                  </a:schemeClr>
                </a:solidFill>
              </a:defRPr>
            </a:lvl5pPr>
            <a:lvl6pPr marL="1714414" indent="0">
              <a:buNone/>
              <a:defRPr sz="1100">
                <a:solidFill>
                  <a:schemeClr val="tx1">
                    <a:tint val="75000"/>
                  </a:schemeClr>
                </a:solidFill>
              </a:defRPr>
            </a:lvl6pPr>
            <a:lvl7pPr marL="2057297" indent="0">
              <a:buNone/>
              <a:defRPr sz="1100">
                <a:solidFill>
                  <a:schemeClr val="tx1">
                    <a:tint val="75000"/>
                  </a:schemeClr>
                </a:solidFill>
              </a:defRPr>
            </a:lvl7pPr>
            <a:lvl8pPr marL="2400180" indent="0">
              <a:buNone/>
              <a:defRPr sz="1100">
                <a:solidFill>
                  <a:schemeClr val="tx1">
                    <a:tint val="75000"/>
                  </a:schemeClr>
                </a:solidFill>
              </a:defRPr>
            </a:lvl8pPr>
            <a:lvl9pPr marL="2743063" indent="0">
              <a:buNone/>
              <a:defRPr sz="11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AB2CD3A6-1BAA-4A36-BD1D-9901606D4776}"/>
              </a:ext>
            </a:extLst>
          </p:cNvPr>
          <p:cNvSpPr>
            <a:spLocks noGrp="1"/>
          </p:cNvSpPr>
          <p:nvPr>
            <p:ph type="dt" sz="half" idx="10"/>
          </p:nvPr>
        </p:nvSpPr>
        <p:spPr/>
        <p:txBody>
          <a:bodyPr/>
          <a:lstStyle>
            <a:lvl1pPr>
              <a:defRPr/>
            </a:lvl1pPr>
          </a:lstStyle>
          <a:p>
            <a:pPr>
              <a:defRPr/>
            </a:pPr>
            <a:fld id="{33D259AA-E8F6-4BFE-8ABE-BD99F8842594}" type="datetime1">
              <a:rPr lang="ru-RU"/>
              <a:pPr>
                <a:defRPr/>
              </a:pPr>
              <a:t>16.03.2022</a:t>
            </a:fld>
            <a:endParaRPr lang="ru-RU"/>
          </a:p>
        </p:txBody>
      </p:sp>
      <p:sp>
        <p:nvSpPr>
          <p:cNvPr id="5" name="Нижний колонтитул 4">
            <a:extLst>
              <a:ext uri="{FF2B5EF4-FFF2-40B4-BE49-F238E27FC236}">
                <a16:creationId xmlns:a16="http://schemas.microsoft.com/office/drawing/2014/main" id="{C6CA29D0-CCBC-43E4-8645-8C66ECB51E00}"/>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DF7526C1-46D7-4121-A9D7-FE06FC88D6D5}"/>
              </a:ext>
            </a:extLst>
          </p:cNvPr>
          <p:cNvSpPr>
            <a:spLocks noGrp="1"/>
          </p:cNvSpPr>
          <p:nvPr>
            <p:ph type="sldNum" sz="quarter" idx="12"/>
          </p:nvPr>
        </p:nvSpPr>
        <p:spPr/>
        <p:txBody>
          <a:bodyPr/>
          <a:lstStyle>
            <a:lvl1pPr>
              <a:defRPr/>
            </a:lvl1pPr>
          </a:lstStyle>
          <a:p>
            <a:pPr>
              <a:defRPr/>
            </a:pPr>
            <a:fld id="{FD6FC3EA-F5BA-4977-8638-68D42DDB792D}" type="slidenum">
              <a:rPr lang="ru-RU" altLang="ru-RU"/>
              <a:pPr>
                <a:defRPr/>
              </a:pPr>
              <a:t>‹#›</a:t>
            </a:fld>
            <a:endParaRPr lang="ru-RU" altLang="ru-RU"/>
          </a:p>
        </p:txBody>
      </p:sp>
    </p:spTree>
    <p:extLst>
      <p:ext uri="{BB962C8B-B14F-4D97-AF65-F5344CB8AC3E}">
        <p14:creationId xmlns:p14="http://schemas.microsoft.com/office/powerpoint/2010/main" val="4077360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200154"/>
            <a:ext cx="4038600" cy="3394472"/>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200154"/>
            <a:ext cx="4038600" cy="3394472"/>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4DBE7C19-9E41-463C-B03E-68897F53BC77}"/>
              </a:ext>
            </a:extLst>
          </p:cNvPr>
          <p:cNvSpPr>
            <a:spLocks noGrp="1"/>
          </p:cNvSpPr>
          <p:nvPr>
            <p:ph type="dt" sz="half" idx="10"/>
          </p:nvPr>
        </p:nvSpPr>
        <p:spPr/>
        <p:txBody>
          <a:bodyPr/>
          <a:lstStyle>
            <a:lvl1pPr>
              <a:defRPr/>
            </a:lvl1pPr>
          </a:lstStyle>
          <a:p>
            <a:pPr>
              <a:defRPr/>
            </a:pPr>
            <a:fld id="{8100100C-6929-4EA5-AA1A-FE3837FDBE93}" type="datetime1">
              <a:rPr lang="ru-RU"/>
              <a:pPr>
                <a:defRPr/>
              </a:pPr>
              <a:t>16.03.2022</a:t>
            </a:fld>
            <a:endParaRPr lang="ru-RU"/>
          </a:p>
        </p:txBody>
      </p:sp>
      <p:sp>
        <p:nvSpPr>
          <p:cNvPr id="6" name="Нижний колонтитул 4">
            <a:extLst>
              <a:ext uri="{FF2B5EF4-FFF2-40B4-BE49-F238E27FC236}">
                <a16:creationId xmlns:a16="http://schemas.microsoft.com/office/drawing/2014/main" id="{18B94A4E-E22F-41A7-B843-306824AC16B7}"/>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39A0E776-8A50-4D6D-BAA5-E500A82AB913}"/>
              </a:ext>
            </a:extLst>
          </p:cNvPr>
          <p:cNvSpPr>
            <a:spLocks noGrp="1"/>
          </p:cNvSpPr>
          <p:nvPr>
            <p:ph type="sldNum" sz="quarter" idx="12"/>
          </p:nvPr>
        </p:nvSpPr>
        <p:spPr/>
        <p:txBody>
          <a:bodyPr/>
          <a:lstStyle>
            <a:lvl1pPr>
              <a:defRPr/>
            </a:lvl1pPr>
          </a:lstStyle>
          <a:p>
            <a:pPr>
              <a:defRPr/>
            </a:pPr>
            <a:fld id="{72F5429A-D1C5-4099-91E8-1605A558E2BF}" type="slidenum">
              <a:rPr lang="ru-RU" altLang="ru-RU"/>
              <a:pPr>
                <a:defRPr/>
              </a:pPr>
              <a:t>‹#›</a:t>
            </a:fld>
            <a:endParaRPr lang="ru-RU" altLang="ru-RU"/>
          </a:p>
        </p:txBody>
      </p:sp>
    </p:spTree>
    <p:extLst>
      <p:ext uri="{BB962C8B-B14F-4D97-AF65-F5344CB8AC3E}">
        <p14:creationId xmlns:p14="http://schemas.microsoft.com/office/powerpoint/2010/main" val="2803790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1" y="1151335"/>
            <a:ext cx="4040188" cy="479822"/>
          </a:xfrm>
        </p:spPr>
        <p:txBody>
          <a:bodyPr anchor="b"/>
          <a:lstStyle>
            <a:lvl1pPr marL="0" indent="0">
              <a:buNone/>
              <a:defRPr sz="1800" b="1"/>
            </a:lvl1pPr>
            <a:lvl2pPr marL="342883" indent="0">
              <a:buNone/>
              <a:defRPr sz="1500" b="1"/>
            </a:lvl2pPr>
            <a:lvl3pPr marL="685766" indent="0">
              <a:buNone/>
              <a:defRPr sz="1400" b="1"/>
            </a:lvl3pPr>
            <a:lvl4pPr marL="1028649" indent="0">
              <a:buNone/>
              <a:defRPr sz="1200" b="1"/>
            </a:lvl4pPr>
            <a:lvl5pPr marL="1371532" indent="0">
              <a:buNone/>
              <a:defRPr sz="1200" b="1"/>
            </a:lvl5pPr>
            <a:lvl6pPr marL="1714414" indent="0">
              <a:buNone/>
              <a:defRPr sz="1200" b="1"/>
            </a:lvl6pPr>
            <a:lvl7pPr marL="2057297" indent="0">
              <a:buNone/>
              <a:defRPr sz="1200" b="1"/>
            </a:lvl7pPr>
            <a:lvl8pPr marL="2400180" indent="0">
              <a:buNone/>
              <a:defRPr sz="1200" b="1"/>
            </a:lvl8pPr>
            <a:lvl9pPr marL="2743063" indent="0">
              <a:buNone/>
              <a:defRPr sz="1200" b="1"/>
            </a:lvl9pPr>
          </a:lstStyle>
          <a:p>
            <a:pPr lvl="0"/>
            <a:r>
              <a:rPr lang="ru-RU"/>
              <a:t>Образец текста</a:t>
            </a:r>
          </a:p>
        </p:txBody>
      </p:sp>
      <p:sp>
        <p:nvSpPr>
          <p:cNvPr id="4" name="Объект 3"/>
          <p:cNvSpPr>
            <a:spLocks noGrp="1"/>
          </p:cNvSpPr>
          <p:nvPr>
            <p:ph sz="half" idx="2"/>
          </p:nvPr>
        </p:nvSpPr>
        <p:spPr>
          <a:xfrm>
            <a:off x="457201" y="1631156"/>
            <a:ext cx="4040188" cy="2963466"/>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30" y="1151335"/>
            <a:ext cx="4041775" cy="479822"/>
          </a:xfrm>
        </p:spPr>
        <p:txBody>
          <a:bodyPr anchor="b"/>
          <a:lstStyle>
            <a:lvl1pPr marL="0" indent="0">
              <a:buNone/>
              <a:defRPr sz="1800" b="1"/>
            </a:lvl1pPr>
            <a:lvl2pPr marL="342883" indent="0">
              <a:buNone/>
              <a:defRPr sz="1500" b="1"/>
            </a:lvl2pPr>
            <a:lvl3pPr marL="685766" indent="0">
              <a:buNone/>
              <a:defRPr sz="1400" b="1"/>
            </a:lvl3pPr>
            <a:lvl4pPr marL="1028649" indent="0">
              <a:buNone/>
              <a:defRPr sz="1200" b="1"/>
            </a:lvl4pPr>
            <a:lvl5pPr marL="1371532" indent="0">
              <a:buNone/>
              <a:defRPr sz="1200" b="1"/>
            </a:lvl5pPr>
            <a:lvl6pPr marL="1714414" indent="0">
              <a:buNone/>
              <a:defRPr sz="1200" b="1"/>
            </a:lvl6pPr>
            <a:lvl7pPr marL="2057297" indent="0">
              <a:buNone/>
              <a:defRPr sz="1200" b="1"/>
            </a:lvl7pPr>
            <a:lvl8pPr marL="2400180" indent="0">
              <a:buNone/>
              <a:defRPr sz="1200" b="1"/>
            </a:lvl8pPr>
            <a:lvl9pPr marL="2743063" indent="0">
              <a:buNone/>
              <a:defRPr sz="1200" b="1"/>
            </a:lvl9pPr>
          </a:lstStyle>
          <a:p>
            <a:pPr lvl="0"/>
            <a:r>
              <a:rPr lang="ru-RU"/>
              <a:t>Образец текста</a:t>
            </a:r>
          </a:p>
        </p:txBody>
      </p:sp>
      <p:sp>
        <p:nvSpPr>
          <p:cNvPr id="6" name="Объект 5"/>
          <p:cNvSpPr>
            <a:spLocks noGrp="1"/>
          </p:cNvSpPr>
          <p:nvPr>
            <p:ph sz="quarter" idx="4"/>
          </p:nvPr>
        </p:nvSpPr>
        <p:spPr>
          <a:xfrm>
            <a:off x="4645030" y="1631156"/>
            <a:ext cx="4041775" cy="2963466"/>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a:extLst>
              <a:ext uri="{FF2B5EF4-FFF2-40B4-BE49-F238E27FC236}">
                <a16:creationId xmlns:a16="http://schemas.microsoft.com/office/drawing/2014/main" id="{38490CD8-6A05-43F4-A140-C4AA7D34B0F8}"/>
              </a:ext>
            </a:extLst>
          </p:cNvPr>
          <p:cNvSpPr>
            <a:spLocks noGrp="1"/>
          </p:cNvSpPr>
          <p:nvPr>
            <p:ph type="dt" sz="half" idx="10"/>
          </p:nvPr>
        </p:nvSpPr>
        <p:spPr/>
        <p:txBody>
          <a:bodyPr/>
          <a:lstStyle>
            <a:lvl1pPr>
              <a:defRPr/>
            </a:lvl1pPr>
          </a:lstStyle>
          <a:p>
            <a:pPr>
              <a:defRPr/>
            </a:pPr>
            <a:fld id="{F01740E2-7840-43D1-83D2-27F6FDCB848D}" type="datetime1">
              <a:rPr lang="ru-RU"/>
              <a:pPr>
                <a:defRPr/>
              </a:pPr>
              <a:t>16.03.2022</a:t>
            </a:fld>
            <a:endParaRPr lang="ru-RU"/>
          </a:p>
        </p:txBody>
      </p:sp>
      <p:sp>
        <p:nvSpPr>
          <p:cNvPr id="8" name="Нижний колонтитул 4">
            <a:extLst>
              <a:ext uri="{FF2B5EF4-FFF2-40B4-BE49-F238E27FC236}">
                <a16:creationId xmlns:a16="http://schemas.microsoft.com/office/drawing/2014/main" id="{CB05DAB9-A123-415C-988B-C69D504E9BF3}"/>
              </a:ext>
            </a:extLst>
          </p:cNvPr>
          <p:cNvSpPr>
            <a:spLocks noGrp="1"/>
          </p:cNvSpPr>
          <p:nvPr>
            <p:ph type="ftr" sz="quarter" idx="11"/>
          </p:nvPr>
        </p:nvSpPr>
        <p:spPr/>
        <p:txBody>
          <a:bodyPr/>
          <a:lstStyle>
            <a:lvl1pPr>
              <a:defRPr/>
            </a:lvl1pPr>
          </a:lstStyle>
          <a:p>
            <a:pPr>
              <a:defRPr/>
            </a:pPr>
            <a:endParaRPr lang="ru-RU"/>
          </a:p>
        </p:txBody>
      </p:sp>
      <p:sp>
        <p:nvSpPr>
          <p:cNvPr id="9" name="Номер слайда 5">
            <a:extLst>
              <a:ext uri="{FF2B5EF4-FFF2-40B4-BE49-F238E27FC236}">
                <a16:creationId xmlns:a16="http://schemas.microsoft.com/office/drawing/2014/main" id="{AE00F99F-0944-4D4B-9EBF-1D98C04DD5E0}"/>
              </a:ext>
            </a:extLst>
          </p:cNvPr>
          <p:cNvSpPr>
            <a:spLocks noGrp="1"/>
          </p:cNvSpPr>
          <p:nvPr>
            <p:ph type="sldNum" sz="quarter" idx="12"/>
          </p:nvPr>
        </p:nvSpPr>
        <p:spPr/>
        <p:txBody>
          <a:bodyPr/>
          <a:lstStyle>
            <a:lvl1pPr>
              <a:defRPr/>
            </a:lvl1pPr>
          </a:lstStyle>
          <a:p>
            <a:pPr>
              <a:defRPr/>
            </a:pPr>
            <a:fld id="{E1EA66E2-CDB9-4570-A1D5-5E64B843470B}" type="slidenum">
              <a:rPr lang="ru-RU" altLang="ru-RU"/>
              <a:pPr>
                <a:defRPr/>
              </a:pPr>
              <a:t>‹#›</a:t>
            </a:fld>
            <a:endParaRPr lang="ru-RU" altLang="ru-RU"/>
          </a:p>
        </p:txBody>
      </p:sp>
    </p:spTree>
    <p:extLst>
      <p:ext uri="{BB962C8B-B14F-4D97-AF65-F5344CB8AC3E}">
        <p14:creationId xmlns:p14="http://schemas.microsoft.com/office/powerpoint/2010/main" val="4068184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a:extLst>
              <a:ext uri="{FF2B5EF4-FFF2-40B4-BE49-F238E27FC236}">
                <a16:creationId xmlns:a16="http://schemas.microsoft.com/office/drawing/2014/main" id="{2159E5CD-C222-40B4-8F9D-C5E5BF55C459}"/>
              </a:ext>
            </a:extLst>
          </p:cNvPr>
          <p:cNvSpPr>
            <a:spLocks noGrp="1"/>
          </p:cNvSpPr>
          <p:nvPr>
            <p:ph type="dt" sz="half" idx="10"/>
          </p:nvPr>
        </p:nvSpPr>
        <p:spPr/>
        <p:txBody>
          <a:bodyPr/>
          <a:lstStyle>
            <a:lvl1pPr>
              <a:defRPr/>
            </a:lvl1pPr>
          </a:lstStyle>
          <a:p>
            <a:pPr>
              <a:defRPr/>
            </a:pPr>
            <a:fld id="{9B6F194A-DBA3-496E-8E5F-7710D5237E92}" type="datetime1">
              <a:rPr lang="ru-RU"/>
              <a:pPr>
                <a:defRPr/>
              </a:pPr>
              <a:t>16.03.2022</a:t>
            </a:fld>
            <a:endParaRPr lang="ru-RU"/>
          </a:p>
        </p:txBody>
      </p:sp>
      <p:sp>
        <p:nvSpPr>
          <p:cNvPr id="4" name="Нижний колонтитул 4">
            <a:extLst>
              <a:ext uri="{FF2B5EF4-FFF2-40B4-BE49-F238E27FC236}">
                <a16:creationId xmlns:a16="http://schemas.microsoft.com/office/drawing/2014/main" id="{91AD6A6A-BA99-47FE-B898-34B9FD7CC555}"/>
              </a:ext>
            </a:extLst>
          </p:cNvPr>
          <p:cNvSpPr>
            <a:spLocks noGrp="1"/>
          </p:cNvSpPr>
          <p:nvPr>
            <p:ph type="ftr" sz="quarter" idx="11"/>
          </p:nvPr>
        </p:nvSpPr>
        <p:spPr/>
        <p:txBody>
          <a:bodyPr/>
          <a:lstStyle>
            <a:lvl1pPr>
              <a:defRPr/>
            </a:lvl1pPr>
          </a:lstStyle>
          <a:p>
            <a:pPr>
              <a:defRPr/>
            </a:pPr>
            <a:endParaRPr lang="ru-RU"/>
          </a:p>
        </p:txBody>
      </p:sp>
      <p:sp>
        <p:nvSpPr>
          <p:cNvPr id="5" name="Номер слайда 5">
            <a:extLst>
              <a:ext uri="{FF2B5EF4-FFF2-40B4-BE49-F238E27FC236}">
                <a16:creationId xmlns:a16="http://schemas.microsoft.com/office/drawing/2014/main" id="{8BA2331C-4463-4236-BD83-E43D5F8BDAB0}"/>
              </a:ext>
            </a:extLst>
          </p:cNvPr>
          <p:cNvSpPr>
            <a:spLocks noGrp="1"/>
          </p:cNvSpPr>
          <p:nvPr>
            <p:ph type="sldNum" sz="quarter" idx="12"/>
          </p:nvPr>
        </p:nvSpPr>
        <p:spPr/>
        <p:txBody>
          <a:bodyPr/>
          <a:lstStyle>
            <a:lvl1pPr>
              <a:defRPr/>
            </a:lvl1pPr>
          </a:lstStyle>
          <a:p>
            <a:pPr>
              <a:defRPr/>
            </a:pPr>
            <a:fld id="{DA780955-AD45-409B-91EB-A5434AB57FEC}" type="slidenum">
              <a:rPr lang="ru-RU" altLang="ru-RU"/>
              <a:pPr>
                <a:defRPr/>
              </a:pPr>
              <a:t>‹#›</a:t>
            </a:fld>
            <a:endParaRPr lang="ru-RU" altLang="ru-RU"/>
          </a:p>
        </p:txBody>
      </p:sp>
    </p:spTree>
    <p:extLst>
      <p:ext uri="{BB962C8B-B14F-4D97-AF65-F5344CB8AC3E}">
        <p14:creationId xmlns:p14="http://schemas.microsoft.com/office/powerpoint/2010/main" val="1330614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a:extLst>
              <a:ext uri="{FF2B5EF4-FFF2-40B4-BE49-F238E27FC236}">
                <a16:creationId xmlns:a16="http://schemas.microsoft.com/office/drawing/2014/main" id="{C9A814DD-FB86-497C-9D8B-A3B81C39AC78}"/>
              </a:ext>
            </a:extLst>
          </p:cNvPr>
          <p:cNvSpPr>
            <a:spLocks noGrp="1"/>
          </p:cNvSpPr>
          <p:nvPr>
            <p:ph type="dt" sz="half" idx="10"/>
          </p:nvPr>
        </p:nvSpPr>
        <p:spPr/>
        <p:txBody>
          <a:bodyPr/>
          <a:lstStyle>
            <a:lvl1pPr>
              <a:defRPr/>
            </a:lvl1pPr>
          </a:lstStyle>
          <a:p>
            <a:pPr>
              <a:defRPr/>
            </a:pPr>
            <a:fld id="{6CB7F99A-6DE1-4833-9A92-B7A6D8E07A25}" type="datetime1">
              <a:rPr lang="ru-RU"/>
              <a:pPr>
                <a:defRPr/>
              </a:pPr>
              <a:t>16.03.2022</a:t>
            </a:fld>
            <a:endParaRPr lang="ru-RU"/>
          </a:p>
        </p:txBody>
      </p:sp>
      <p:sp>
        <p:nvSpPr>
          <p:cNvPr id="3" name="Нижний колонтитул 4">
            <a:extLst>
              <a:ext uri="{FF2B5EF4-FFF2-40B4-BE49-F238E27FC236}">
                <a16:creationId xmlns:a16="http://schemas.microsoft.com/office/drawing/2014/main" id="{8576F99F-2714-421F-BDBF-B87B8A12F8C8}"/>
              </a:ext>
            </a:extLst>
          </p:cNvPr>
          <p:cNvSpPr>
            <a:spLocks noGrp="1"/>
          </p:cNvSpPr>
          <p:nvPr>
            <p:ph type="ftr" sz="quarter" idx="11"/>
          </p:nvPr>
        </p:nvSpPr>
        <p:spPr/>
        <p:txBody>
          <a:bodyPr/>
          <a:lstStyle>
            <a:lvl1pPr>
              <a:defRPr/>
            </a:lvl1pPr>
          </a:lstStyle>
          <a:p>
            <a:pPr>
              <a:defRPr/>
            </a:pPr>
            <a:endParaRPr lang="ru-RU"/>
          </a:p>
        </p:txBody>
      </p:sp>
      <p:sp>
        <p:nvSpPr>
          <p:cNvPr id="4" name="Номер слайда 5">
            <a:extLst>
              <a:ext uri="{FF2B5EF4-FFF2-40B4-BE49-F238E27FC236}">
                <a16:creationId xmlns:a16="http://schemas.microsoft.com/office/drawing/2014/main" id="{A6519E93-CD68-4006-AD3A-A428D16FBD0A}"/>
              </a:ext>
            </a:extLst>
          </p:cNvPr>
          <p:cNvSpPr>
            <a:spLocks noGrp="1"/>
          </p:cNvSpPr>
          <p:nvPr>
            <p:ph type="sldNum" sz="quarter" idx="12"/>
          </p:nvPr>
        </p:nvSpPr>
        <p:spPr/>
        <p:txBody>
          <a:bodyPr/>
          <a:lstStyle>
            <a:lvl1pPr>
              <a:defRPr/>
            </a:lvl1pPr>
          </a:lstStyle>
          <a:p>
            <a:pPr>
              <a:defRPr/>
            </a:pPr>
            <a:fld id="{DA2192CA-6A1E-4458-B27C-3A87FC16F95D}" type="slidenum">
              <a:rPr lang="ru-RU" altLang="ru-RU"/>
              <a:pPr>
                <a:defRPr/>
              </a:pPr>
              <a:t>‹#›</a:t>
            </a:fld>
            <a:endParaRPr lang="ru-RU" altLang="ru-RU"/>
          </a:p>
        </p:txBody>
      </p:sp>
    </p:spTree>
    <p:extLst>
      <p:ext uri="{BB962C8B-B14F-4D97-AF65-F5344CB8AC3E}">
        <p14:creationId xmlns:p14="http://schemas.microsoft.com/office/powerpoint/2010/main" val="342294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4" y="204787"/>
            <a:ext cx="3008313" cy="871538"/>
          </a:xfrm>
        </p:spPr>
        <p:txBody>
          <a:bodyPr anchor="b"/>
          <a:lstStyle>
            <a:lvl1pPr algn="l">
              <a:defRPr sz="1500" b="1"/>
            </a:lvl1pPr>
          </a:lstStyle>
          <a:p>
            <a:r>
              <a:rPr lang="ru-RU"/>
              <a:t>Образец заголовка</a:t>
            </a:r>
          </a:p>
        </p:txBody>
      </p:sp>
      <p:sp>
        <p:nvSpPr>
          <p:cNvPr id="3" name="Объект 2"/>
          <p:cNvSpPr>
            <a:spLocks noGrp="1"/>
          </p:cNvSpPr>
          <p:nvPr>
            <p:ph idx="1"/>
          </p:nvPr>
        </p:nvSpPr>
        <p:spPr>
          <a:xfrm>
            <a:off x="3575050" y="204794"/>
            <a:ext cx="5111751"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4" y="1076328"/>
            <a:ext cx="3008313" cy="3518297"/>
          </a:xfrm>
        </p:spPr>
        <p:txBody>
          <a:bodyPr/>
          <a:lstStyle>
            <a:lvl1pPr marL="0" indent="0">
              <a:buNone/>
              <a:defRPr sz="1100"/>
            </a:lvl1pPr>
            <a:lvl2pPr marL="342883" indent="0">
              <a:buNone/>
              <a:defRPr sz="900"/>
            </a:lvl2pPr>
            <a:lvl3pPr marL="685766" indent="0">
              <a:buNone/>
              <a:defRPr sz="800"/>
            </a:lvl3pPr>
            <a:lvl4pPr marL="1028649" indent="0">
              <a:buNone/>
              <a:defRPr sz="700"/>
            </a:lvl4pPr>
            <a:lvl5pPr marL="1371532" indent="0">
              <a:buNone/>
              <a:defRPr sz="700"/>
            </a:lvl5pPr>
            <a:lvl6pPr marL="1714414" indent="0">
              <a:buNone/>
              <a:defRPr sz="700"/>
            </a:lvl6pPr>
            <a:lvl7pPr marL="2057297" indent="0">
              <a:buNone/>
              <a:defRPr sz="700"/>
            </a:lvl7pPr>
            <a:lvl8pPr marL="2400180" indent="0">
              <a:buNone/>
              <a:defRPr sz="700"/>
            </a:lvl8pPr>
            <a:lvl9pPr marL="2743063" indent="0">
              <a:buNone/>
              <a:defRPr sz="700"/>
            </a:lvl9pPr>
          </a:lstStyle>
          <a:p>
            <a:pPr lvl="0"/>
            <a:r>
              <a:rPr lang="ru-RU"/>
              <a:t>Образец текста</a:t>
            </a:r>
          </a:p>
        </p:txBody>
      </p:sp>
      <p:sp>
        <p:nvSpPr>
          <p:cNvPr id="5" name="Дата 3">
            <a:extLst>
              <a:ext uri="{FF2B5EF4-FFF2-40B4-BE49-F238E27FC236}">
                <a16:creationId xmlns:a16="http://schemas.microsoft.com/office/drawing/2014/main" id="{40603163-B09F-4741-A781-E174BCE1EA01}"/>
              </a:ext>
            </a:extLst>
          </p:cNvPr>
          <p:cNvSpPr>
            <a:spLocks noGrp="1"/>
          </p:cNvSpPr>
          <p:nvPr>
            <p:ph type="dt" sz="half" idx="10"/>
          </p:nvPr>
        </p:nvSpPr>
        <p:spPr/>
        <p:txBody>
          <a:bodyPr/>
          <a:lstStyle>
            <a:lvl1pPr>
              <a:defRPr/>
            </a:lvl1pPr>
          </a:lstStyle>
          <a:p>
            <a:pPr>
              <a:defRPr/>
            </a:pPr>
            <a:fld id="{7384CA1B-F996-4C4D-96B3-0C8FB19A5D19}" type="datetime1">
              <a:rPr lang="ru-RU"/>
              <a:pPr>
                <a:defRPr/>
              </a:pPr>
              <a:t>16.03.2022</a:t>
            </a:fld>
            <a:endParaRPr lang="ru-RU"/>
          </a:p>
        </p:txBody>
      </p:sp>
      <p:sp>
        <p:nvSpPr>
          <p:cNvPr id="6" name="Нижний колонтитул 4">
            <a:extLst>
              <a:ext uri="{FF2B5EF4-FFF2-40B4-BE49-F238E27FC236}">
                <a16:creationId xmlns:a16="http://schemas.microsoft.com/office/drawing/2014/main" id="{F55639A1-8FFC-4FE1-B202-4209A5DBA17C}"/>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1213A0CB-00FE-4CB5-B68D-8C8B7CF18961}"/>
              </a:ext>
            </a:extLst>
          </p:cNvPr>
          <p:cNvSpPr>
            <a:spLocks noGrp="1"/>
          </p:cNvSpPr>
          <p:nvPr>
            <p:ph type="sldNum" sz="quarter" idx="12"/>
          </p:nvPr>
        </p:nvSpPr>
        <p:spPr/>
        <p:txBody>
          <a:bodyPr/>
          <a:lstStyle>
            <a:lvl1pPr>
              <a:defRPr/>
            </a:lvl1pPr>
          </a:lstStyle>
          <a:p>
            <a:pPr>
              <a:defRPr/>
            </a:pPr>
            <a:fld id="{5F31A453-FA77-40F1-A981-ED4A88A17132}" type="slidenum">
              <a:rPr lang="ru-RU" altLang="ru-RU"/>
              <a:pPr>
                <a:defRPr/>
              </a:pPr>
              <a:t>‹#›</a:t>
            </a:fld>
            <a:endParaRPr lang="ru-RU" altLang="ru-RU"/>
          </a:p>
        </p:txBody>
      </p:sp>
    </p:spTree>
    <p:extLst>
      <p:ext uri="{BB962C8B-B14F-4D97-AF65-F5344CB8AC3E}">
        <p14:creationId xmlns:p14="http://schemas.microsoft.com/office/powerpoint/2010/main" val="58315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15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rtlCol="0">
            <a:normAutofit/>
          </a:bodyPr>
          <a:lstStyle>
            <a:lvl1pPr marL="0" indent="0">
              <a:buNone/>
              <a:defRPr sz="2400"/>
            </a:lvl1pPr>
            <a:lvl2pPr marL="342883"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7" indent="0">
              <a:buNone/>
              <a:defRPr sz="1500"/>
            </a:lvl7pPr>
            <a:lvl8pPr marL="2400180" indent="0">
              <a:buNone/>
              <a:defRPr sz="1500"/>
            </a:lvl8pPr>
            <a:lvl9pPr marL="2743063" indent="0">
              <a:buNone/>
              <a:defRPr sz="1500"/>
            </a:lvl9pPr>
          </a:lstStyle>
          <a:p>
            <a:pPr lvl="0"/>
            <a:endParaRPr lang="ru-RU" noProof="0"/>
          </a:p>
        </p:txBody>
      </p:sp>
      <p:sp>
        <p:nvSpPr>
          <p:cNvPr id="4" name="Текст 3"/>
          <p:cNvSpPr>
            <a:spLocks noGrp="1"/>
          </p:cNvSpPr>
          <p:nvPr>
            <p:ph type="body" sz="half" idx="2"/>
          </p:nvPr>
        </p:nvSpPr>
        <p:spPr>
          <a:xfrm>
            <a:off x="1792288" y="4025505"/>
            <a:ext cx="5486400" cy="603647"/>
          </a:xfrm>
        </p:spPr>
        <p:txBody>
          <a:bodyPr/>
          <a:lstStyle>
            <a:lvl1pPr marL="0" indent="0">
              <a:buNone/>
              <a:defRPr sz="1100"/>
            </a:lvl1pPr>
            <a:lvl2pPr marL="342883" indent="0">
              <a:buNone/>
              <a:defRPr sz="900"/>
            </a:lvl2pPr>
            <a:lvl3pPr marL="685766" indent="0">
              <a:buNone/>
              <a:defRPr sz="800"/>
            </a:lvl3pPr>
            <a:lvl4pPr marL="1028649" indent="0">
              <a:buNone/>
              <a:defRPr sz="700"/>
            </a:lvl4pPr>
            <a:lvl5pPr marL="1371532" indent="0">
              <a:buNone/>
              <a:defRPr sz="700"/>
            </a:lvl5pPr>
            <a:lvl6pPr marL="1714414" indent="0">
              <a:buNone/>
              <a:defRPr sz="700"/>
            </a:lvl6pPr>
            <a:lvl7pPr marL="2057297" indent="0">
              <a:buNone/>
              <a:defRPr sz="700"/>
            </a:lvl7pPr>
            <a:lvl8pPr marL="2400180" indent="0">
              <a:buNone/>
              <a:defRPr sz="700"/>
            </a:lvl8pPr>
            <a:lvl9pPr marL="2743063" indent="0">
              <a:buNone/>
              <a:defRPr sz="700"/>
            </a:lvl9pPr>
          </a:lstStyle>
          <a:p>
            <a:pPr lvl="0"/>
            <a:r>
              <a:rPr lang="ru-RU"/>
              <a:t>Образец текста</a:t>
            </a:r>
          </a:p>
        </p:txBody>
      </p:sp>
      <p:sp>
        <p:nvSpPr>
          <p:cNvPr id="5" name="Дата 3">
            <a:extLst>
              <a:ext uri="{FF2B5EF4-FFF2-40B4-BE49-F238E27FC236}">
                <a16:creationId xmlns:a16="http://schemas.microsoft.com/office/drawing/2014/main" id="{AE9055F6-C422-44EF-AAEB-C65CC8B1EEEC}"/>
              </a:ext>
            </a:extLst>
          </p:cNvPr>
          <p:cNvSpPr>
            <a:spLocks noGrp="1"/>
          </p:cNvSpPr>
          <p:nvPr>
            <p:ph type="dt" sz="half" idx="10"/>
          </p:nvPr>
        </p:nvSpPr>
        <p:spPr/>
        <p:txBody>
          <a:bodyPr/>
          <a:lstStyle>
            <a:lvl1pPr>
              <a:defRPr/>
            </a:lvl1pPr>
          </a:lstStyle>
          <a:p>
            <a:pPr>
              <a:defRPr/>
            </a:pPr>
            <a:fld id="{D7E66672-9E00-42F6-A13C-FC8069490C99}" type="datetime1">
              <a:rPr lang="ru-RU"/>
              <a:pPr>
                <a:defRPr/>
              </a:pPr>
              <a:t>16.03.2022</a:t>
            </a:fld>
            <a:endParaRPr lang="ru-RU"/>
          </a:p>
        </p:txBody>
      </p:sp>
      <p:sp>
        <p:nvSpPr>
          <p:cNvPr id="6" name="Нижний колонтитул 4">
            <a:extLst>
              <a:ext uri="{FF2B5EF4-FFF2-40B4-BE49-F238E27FC236}">
                <a16:creationId xmlns:a16="http://schemas.microsoft.com/office/drawing/2014/main" id="{14E0B09E-41CE-42DC-9092-AD28BD6C3754}"/>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27F19E48-FFC4-4A6B-99BB-C4E7557293EF}"/>
              </a:ext>
            </a:extLst>
          </p:cNvPr>
          <p:cNvSpPr>
            <a:spLocks noGrp="1"/>
          </p:cNvSpPr>
          <p:nvPr>
            <p:ph type="sldNum" sz="quarter" idx="12"/>
          </p:nvPr>
        </p:nvSpPr>
        <p:spPr/>
        <p:txBody>
          <a:bodyPr/>
          <a:lstStyle>
            <a:lvl1pPr>
              <a:defRPr/>
            </a:lvl1pPr>
          </a:lstStyle>
          <a:p>
            <a:pPr>
              <a:defRPr/>
            </a:pPr>
            <a:fld id="{7139D3EB-3F1E-40A2-84C5-BC31C270050A}" type="slidenum">
              <a:rPr lang="ru-RU" altLang="ru-RU"/>
              <a:pPr>
                <a:defRPr/>
              </a:pPr>
              <a:t>‹#›</a:t>
            </a:fld>
            <a:endParaRPr lang="ru-RU" altLang="ru-RU"/>
          </a:p>
        </p:txBody>
      </p:sp>
    </p:spTree>
    <p:extLst>
      <p:ext uri="{BB962C8B-B14F-4D97-AF65-F5344CB8AC3E}">
        <p14:creationId xmlns:p14="http://schemas.microsoft.com/office/powerpoint/2010/main" val="321034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a:extLst>
              <a:ext uri="{FF2B5EF4-FFF2-40B4-BE49-F238E27FC236}">
                <a16:creationId xmlns:a16="http://schemas.microsoft.com/office/drawing/2014/main" id="{7493F4DE-218E-44CF-9AB3-C8268A8BA668}"/>
              </a:ext>
            </a:extLst>
          </p:cNvPr>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p>
            <a:pPr lvl="0"/>
            <a:r>
              <a:rPr lang="ru-RU" altLang="ru-RU"/>
              <a:t>Образец заголовка</a:t>
            </a:r>
          </a:p>
        </p:txBody>
      </p:sp>
      <p:sp>
        <p:nvSpPr>
          <p:cNvPr id="1027" name="Текст 2">
            <a:extLst>
              <a:ext uri="{FF2B5EF4-FFF2-40B4-BE49-F238E27FC236}">
                <a16:creationId xmlns:a16="http://schemas.microsoft.com/office/drawing/2014/main" id="{A7275508-DC33-4774-9027-9FE814FFEA10}"/>
              </a:ext>
            </a:extLst>
          </p:cNvPr>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a:extLst>
              <a:ext uri="{FF2B5EF4-FFF2-40B4-BE49-F238E27FC236}">
                <a16:creationId xmlns:a16="http://schemas.microsoft.com/office/drawing/2014/main" id="{57271AD9-85D6-497A-A761-2F0080873EB1}"/>
              </a:ext>
            </a:extLst>
          </p:cNvPr>
          <p:cNvSpPr>
            <a:spLocks noGrp="1"/>
          </p:cNvSpPr>
          <p:nvPr>
            <p:ph type="dt" sz="half" idx="2"/>
          </p:nvPr>
        </p:nvSpPr>
        <p:spPr>
          <a:xfrm>
            <a:off x="457200" y="4767263"/>
            <a:ext cx="2133600" cy="274637"/>
          </a:xfrm>
          <a:prstGeom prst="rect">
            <a:avLst/>
          </a:prstGeom>
        </p:spPr>
        <p:txBody>
          <a:bodyPr vert="horz" lIns="68580" tIns="34290" rIns="68580" bIns="3429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B4FB01D7-6C06-4315-9E23-62FB3EB41BD1}" type="datetime1">
              <a:rPr lang="ru-RU"/>
              <a:pPr>
                <a:defRPr/>
              </a:pPr>
              <a:t>16.03.2022</a:t>
            </a:fld>
            <a:endParaRPr lang="ru-RU"/>
          </a:p>
        </p:txBody>
      </p:sp>
      <p:sp>
        <p:nvSpPr>
          <p:cNvPr id="5" name="Нижний колонтитул 4">
            <a:extLst>
              <a:ext uri="{FF2B5EF4-FFF2-40B4-BE49-F238E27FC236}">
                <a16:creationId xmlns:a16="http://schemas.microsoft.com/office/drawing/2014/main" id="{70FE40BD-C62D-4E33-8423-86DB8773E174}"/>
              </a:ext>
            </a:extLst>
          </p:cNvPr>
          <p:cNvSpPr>
            <a:spLocks noGrp="1"/>
          </p:cNvSpPr>
          <p:nvPr>
            <p:ph type="ftr" sz="quarter" idx="3"/>
          </p:nvPr>
        </p:nvSpPr>
        <p:spPr>
          <a:xfrm>
            <a:off x="3124200" y="4767263"/>
            <a:ext cx="2895600" cy="274637"/>
          </a:xfrm>
          <a:prstGeom prst="rect">
            <a:avLst/>
          </a:prstGeom>
        </p:spPr>
        <p:txBody>
          <a:bodyPr vert="horz" lIns="68580" tIns="34290" rIns="68580" bIns="3429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ru-RU"/>
          </a:p>
        </p:txBody>
      </p:sp>
      <p:sp>
        <p:nvSpPr>
          <p:cNvPr id="6" name="Номер слайда 5">
            <a:extLst>
              <a:ext uri="{FF2B5EF4-FFF2-40B4-BE49-F238E27FC236}">
                <a16:creationId xmlns:a16="http://schemas.microsoft.com/office/drawing/2014/main" id="{389C1056-AB5D-4A7B-9739-438CE15ACFCE}"/>
              </a:ext>
            </a:extLst>
          </p:cNvPr>
          <p:cNvSpPr>
            <a:spLocks noGrp="1"/>
          </p:cNvSpPr>
          <p:nvPr>
            <p:ph type="sldNum" sz="quarter" idx="4"/>
          </p:nvPr>
        </p:nvSpPr>
        <p:spPr>
          <a:xfrm>
            <a:off x="6553200" y="4767263"/>
            <a:ext cx="2133600" cy="274637"/>
          </a:xfrm>
          <a:prstGeom prst="rect">
            <a:avLst/>
          </a:prstGeom>
        </p:spPr>
        <p:txBody>
          <a:bodyPr vert="horz" wrap="square" lIns="68580" tIns="34290" rIns="68580" bIns="34290" numCol="1" anchor="ctr" anchorCtr="0" compatLnSpc="1">
            <a:prstTxWarp prst="textNoShape">
              <a:avLst/>
            </a:prstTxWarp>
          </a:bodyPr>
          <a:lstStyle>
            <a:lvl1pPr algn="r" eaLnBrk="1" hangingPunct="1">
              <a:defRPr sz="900">
                <a:solidFill>
                  <a:srgbClr val="898989"/>
                </a:solidFill>
              </a:defRPr>
            </a:lvl1pPr>
          </a:lstStyle>
          <a:p>
            <a:pPr>
              <a:defRPr/>
            </a:pPr>
            <a:fld id="{394FFF64-020F-4F72-BEBA-BD1018E58700}"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82625" rtl="0" eaLnBrk="0" fontAlgn="base" hangingPunct="0">
        <a:spcBef>
          <a:spcPct val="0"/>
        </a:spcBef>
        <a:spcAft>
          <a:spcPct val="0"/>
        </a:spcAft>
        <a:defRPr sz="3300" kern="1200">
          <a:solidFill>
            <a:schemeClr val="tx1"/>
          </a:solidFill>
          <a:latin typeface="+mj-lt"/>
          <a:ea typeface="+mj-ea"/>
          <a:cs typeface="+mj-cs"/>
        </a:defRPr>
      </a:lvl1pPr>
      <a:lvl2pPr algn="ctr" defTabSz="682625" rtl="0" eaLnBrk="0" fontAlgn="base" hangingPunct="0">
        <a:spcBef>
          <a:spcPct val="0"/>
        </a:spcBef>
        <a:spcAft>
          <a:spcPct val="0"/>
        </a:spcAft>
        <a:defRPr sz="3300">
          <a:solidFill>
            <a:schemeClr val="tx1"/>
          </a:solidFill>
          <a:latin typeface="Calibri" panose="020F0502020204030204" pitchFamily="34" charset="0"/>
        </a:defRPr>
      </a:lvl2pPr>
      <a:lvl3pPr algn="ctr" defTabSz="682625" rtl="0" eaLnBrk="0" fontAlgn="base" hangingPunct="0">
        <a:spcBef>
          <a:spcPct val="0"/>
        </a:spcBef>
        <a:spcAft>
          <a:spcPct val="0"/>
        </a:spcAft>
        <a:defRPr sz="3300">
          <a:solidFill>
            <a:schemeClr val="tx1"/>
          </a:solidFill>
          <a:latin typeface="Calibri" panose="020F0502020204030204" pitchFamily="34" charset="0"/>
        </a:defRPr>
      </a:lvl3pPr>
      <a:lvl4pPr algn="ctr" defTabSz="682625" rtl="0" eaLnBrk="0" fontAlgn="base" hangingPunct="0">
        <a:spcBef>
          <a:spcPct val="0"/>
        </a:spcBef>
        <a:spcAft>
          <a:spcPct val="0"/>
        </a:spcAft>
        <a:defRPr sz="3300">
          <a:solidFill>
            <a:schemeClr val="tx1"/>
          </a:solidFill>
          <a:latin typeface="Calibri" panose="020F0502020204030204" pitchFamily="34" charset="0"/>
        </a:defRPr>
      </a:lvl4pPr>
      <a:lvl5pPr algn="ctr" defTabSz="682625" rtl="0" eaLnBrk="0" fontAlgn="base" hangingPunct="0">
        <a:spcBef>
          <a:spcPct val="0"/>
        </a:spcBef>
        <a:spcAft>
          <a:spcPct val="0"/>
        </a:spcAft>
        <a:defRPr sz="3300">
          <a:solidFill>
            <a:schemeClr val="tx1"/>
          </a:solidFill>
          <a:latin typeface="Calibri" panose="020F0502020204030204" pitchFamily="34" charset="0"/>
        </a:defRPr>
      </a:lvl5pPr>
      <a:lvl6pPr marL="457189" algn="ctr" defTabSz="684196" rtl="0" fontAlgn="base">
        <a:spcBef>
          <a:spcPct val="0"/>
        </a:spcBef>
        <a:spcAft>
          <a:spcPct val="0"/>
        </a:spcAft>
        <a:defRPr sz="3300">
          <a:solidFill>
            <a:schemeClr val="tx1"/>
          </a:solidFill>
          <a:latin typeface="Calibri" panose="020F0502020204030204" pitchFamily="34" charset="0"/>
        </a:defRPr>
      </a:lvl6pPr>
      <a:lvl7pPr marL="914377" algn="ctr" defTabSz="684196" rtl="0" fontAlgn="base">
        <a:spcBef>
          <a:spcPct val="0"/>
        </a:spcBef>
        <a:spcAft>
          <a:spcPct val="0"/>
        </a:spcAft>
        <a:defRPr sz="3300">
          <a:solidFill>
            <a:schemeClr val="tx1"/>
          </a:solidFill>
          <a:latin typeface="Calibri" panose="020F0502020204030204" pitchFamily="34" charset="0"/>
        </a:defRPr>
      </a:lvl7pPr>
      <a:lvl8pPr marL="1371566" algn="ctr" defTabSz="684196" rtl="0" fontAlgn="base">
        <a:spcBef>
          <a:spcPct val="0"/>
        </a:spcBef>
        <a:spcAft>
          <a:spcPct val="0"/>
        </a:spcAft>
        <a:defRPr sz="3300">
          <a:solidFill>
            <a:schemeClr val="tx1"/>
          </a:solidFill>
          <a:latin typeface="Calibri" panose="020F0502020204030204" pitchFamily="34" charset="0"/>
        </a:defRPr>
      </a:lvl8pPr>
      <a:lvl9pPr marL="1828754" algn="ctr" defTabSz="684196" rtl="0" fontAlgn="base">
        <a:spcBef>
          <a:spcPct val="0"/>
        </a:spcBef>
        <a:spcAft>
          <a:spcPct val="0"/>
        </a:spcAft>
        <a:defRPr sz="3300">
          <a:solidFill>
            <a:schemeClr val="tx1"/>
          </a:solidFill>
          <a:latin typeface="Calibri" panose="020F0502020204030204" pitchFamily="34" charset="0"/>
        </a:defRPr>
      </a:lvl9pPr>
    </p:titleStyle>
    <p:bodyStyle>
      <a:lvl1pPr marL="254000" indent="-254000" algn="l" defTabSz="682625"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4038" indent="-211138" algn="l" defTabSz="682625"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4075" indent="-168275" algn="l" defTabSz="682625"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196975" indent="-168275" algn="l" defTabSz="682625"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39875" indent="-168275" algn="l" defTabSz="682625"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856" indent="-171442" algn="l" defTabSz="68576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39" indent="-171442" algn="l" defTabSz="68576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22" indent="-171442" algn="l" defTabSz="68576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04" indent="-171442" algn="l" defTabSz="68576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ru-RU"/>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2"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Box 26">
            <a:extLst>
              <a:ext uri="{FF2B5EF4-FFF2-40B4-BE49-F238E27FC236}">
                <a16:creationId xmlns:a16="http://schemas.microsoft.com/office/drawing/2014/main" id="{7B39632A-BF99-4919-B2D2-CAC00EB81976}"/>
              </a:ext>
            </a:extLst>
          </p:cNvPr>
          <p:cNvSpPr txBox="1">
            <a:spLocks noChangeArrowheads="1"/>
          </p:cNvSpPr>
          <p:nvPr/>
        </p:nvSpPr>
        <p:spPr bwMode="auto">
          <a:xfrm>
            <a:off x="3660775" y="4610100"/>
            <a:ext cx="1908175" cy="315913"/>
          </a:xfrm>
          <a:prstGeom prst="rect">
            <a:avLst/>
          </a:prstGeom>
          <a:noFill/>
          <a:ln>
            <a:noFill/>
          </a:ln>
        </p:spPr>
        <p:txBody>
          <a:bodyPr lIns="68580" tIns="34291" rIns="68580" bIns="34291">
            <a:spAutoFit/>
          </a:bodyPr>
          <a:lstStyle>
            <a:lvl1pPr>
              <a:defRPr sz="1400">
                <a:solidFill>
                  <a:schemeClr val="tx1"/>
                </a:solidFill>
                <a:latin typeface="Calibri" pitchFamily="34" charset="0"/>
              </a:defRPr>
            </a:lvl1pPr>
            <a:lvl2pPr marL="742950" indent="-285750">
              <a:defRPr sz="1400">
                <a:solidFill>
                  <a:schemeClr val="tx1"/>
                </a:solidFill>
                <a:latin typeface="Calibri" pitchFamily="34" charset="0"/>
              </a:defRPr>
            </a:lvl2pPr>
            <a:lvl3pPr marL="1143000" indent="-228600">
              <a:defRPr sz="1400">
                <a:solidFill>
                  <a:schemeClr val="tx1"/>
                </a:solidFill>
                <a:latin typeface="Calibri" pitchFamily="34" charset="0"/>
              </a:defRPr>
            </a:lvl3pPr>
            <a:lvl4pPr marL="1600200" indent="-228600">
              <a:defRPr sz="1400">
                <a:solidFill>
                  <a:schemeClr val="tx1"/>
                </a:solidFill>
                <a:latin typeface="Calibri" pitchFamily="34" charset="0"/>
              </a:defRPr>
            </a:lvl4pPr>
            <a:lvl5pPr marL="2057400" indent="-228600">
              <a:defRPr sz="1400">
                <a:solidFill>
                  <a:schemeClr val="tx1"/>
                </a:solidFill>
                <a:latin typeface="Calibri" pitchFamily="34" charset="0"/>
              </a:defRPr>
            </a:lvl5pPr>
            <a:lvl6pPr marL="2514600" indent="-228600" defTabSz="685800" eaLnBrk="0" fontAlgn="base" hangingPunct="0">
              <a:spcBef>
                <a:spcPct val="0"/>
              </a:spcBef>
              <a:spcAft>
                <a:spcPct val="0"/>
              </a:spcAft>
              <a:defRPr sz="1400">
                <a:solidFill>
                  <a:schemeClr val="tx1"/>
                </a:solidFill>
                <a:latin typeface="Calibri" pitchFamily="34" charset="0"/>
              </a:defRPr>
            </a:lvl6pPr>
            <a:lvl7pPr marL="2971800" indent="-228600" defTabSz="685800" eaLnBrk="0" fontAlgn="base" hangingPunct="0">
              <a:spcBef>
                <a:spcPct val="0"/>
              </a:spcBef>
              <a:spcAft>
                <a:spcPct val="0"/>
              </a:spcAft>
              <a:defRPr sz="1400">
                <a:solidFill>
                  <a:schemeClr val="tx1"/>
                </a:solidFill>
                <a:latin typeface="Calibri" pitchFamily="34" charset="0"/>
              </a:defRPr>
            </a:lvl7pPr>
            <a:lvl8pPr marL="3429000" indent="-228600" defTabSz="685800" eaLnBrk="0" fontAlgn="base" hangingPunct="0">
              <a:spcBef>
                <a:spcPct val="0"/>
              </a:spcBef>
              <a:spcAft>
                <a:spcPct val="0"/>
              </a:spcAft>
              <a:defRPr sz="1400">
                <a:solidFill>
                  <a:schemeClr val="tx1"/>
                </a:solidFill>
                <a:latin typeface="Calibri" pitchFamily="34" charset="0"/>
              </a:defRPr>
            </a:lvl8pPr>
            <a:lvl9pPr marL="3886200" indent="-228600" defTabSz="685800" eaLnBrk="0" fontAlgn="base" hangingPunct="0">
              <a:spcBef>
                <a:spcPct val="0"/>
              </a:spcBef>
              <a:spcAft>
                <a:spcPct val="0"/>
              </a:spcAft>
              <a:defRPr sz="1400">
                <a:solidFill>
                  <a:schemeClr val="tx1"/>
                </a:solidFill>
                <a:latin typeface="Calibri" pitchFamily="34" charset="0"/>
              </a:defRPr>
            </a:lvl9pPr>
          </a:lstStyle>
          <a:p>
            <a:pPr>
              <a:defRPr/>
            </a:pPr>
            <a:r>
              <a:rPr lang="ru-RU" altLang="ru-RU" sz="1600" dirty="0">
                <a:solidFill>
                  <a:srgbClr val="1462AD"/>
                </a:solidFill>
                <a:latin typeface="+mj-lt"/>
              </a:rPr>
              <a:t>Волгоград, 2022 г.</a:t>
            </a:r>
          </a:p>
        </p:txBody>
      </p:sp>
      <p:sp>
        <p:nvSpPr>
          <p:cNvPr id="14" name="Прямоугольник 15">
            <a:extLst>
              <a:ext uri="{FF2B5EF4-FFF2-40B4-BE49-F238E27FC236}">
                <a16:creationId xmlns:a16="http://schemas.microsoft.com/office/drawing/2014/main" id="{DA566C53-E4D1-4F57-9F33-5BD9DC8B3C0F}"/>
              </a:ext>
            </a:extLst>
          </p:cNvPr>
          <p:cNvSpPr>
            <a:spLocks noChangeArrowheads="1"/>
          </p:cNvSpPr>
          <p:nvPr/>
        </p:nvSpPr>
        <p:spPr bwMode="auto">
          <a:xfrm>
            <a:off x="3243536" y="1861704"/>
            <a:ext cx="528890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Calibri" panose="020F0502020204030204" pitchFamily="34" charset="0"/>
              </a:defRPr>
            </a:lvl1pPr>
            <a:lvl2pPr marL="742950" indent="-285750">
              <a:defRPr sz="1400">
                <a:solidFill>
                  <a:schemeClr val="tx1"/>
                </a:solidFill>
                <a:latin typeface="Calibri" panose="020F0502020204030204" pitchFamily="34" charset="0"/>
              </a:defRPr>
            </a:lvl2pPr>
            <a:lvl3pPr marL="1143000" indent="-228600">
              <a:defRPr sz="1400">
                <a:solidFill>
                  <a:schemeClr val="tx1"/>
                </a:solidFill>
                <a:latin typeface="Calibri" panose="020F0502020204030204" pitchFamily="34" charset="0"/>
              </a:defRPr>
            </a:lvl3pPr>
            <a:lvl4pPr marL="1600200" indent="-228600">
              <a:defRPr sz="1400">
                <a:solidFill>
                  <a:schemeClr val="tx1"/>
                </a:solidFill>
                <a:latin typeface="Calibri" panose="020F0502020204030204" pitchFamily="34" charset="0"/>
              </a:defRPr>
            </a:lvl4pPr>
            <a:lvl5pPr marL="2057400" indent="-228600">
              <a:defRPr sz="1400">
                <a:solidFill>
                  <a:schemeClr val="tx1"/>
                </a:solidFill>
                <a:latin typeface="Calibri" panose="020F0502020204030204" pitchFamily="34" charset="0"/>
              </a:defRPr>
            </a:lvl5pPr>
            <a:lvl6pPr marL="2514600" indent="-228600" defTabSz="685800" eaLnBrk="0" fontAlgn="base" hangingPunct="0">
              <a:spcBef>
                <a:spcPct val="0"/>
              </a:spcBef>
              <a:spcAft>
                <a:spcPct val="0"/>
              </a:spcAft>
              <a:defRPr sz="1400">
                <a:solidFill>
                  <a:schemeClr val="tx1"/>
                </a:solidFill>
                <a:latin typeface="Calibri" panose="020F0502020204030204" pitchFamily="34" charset="0"/>
              </a:defRPr>
            </a:lvl6pPr>
            <a:lvl7pPr marL="2971800" indent="-228600" defTabSz="685800" eaLnBrk="0" fontAlgn="base" hangingPunct="0">
              <a:spcBef>
                <a:spcPct val="0"/>
              </a:spcBef>
              <a:spcAft>
                <a:spcPct val="0"/>
              </a:spcAft>
              <a:defRPr sz="1400">
                <a:solidFill>
                  <a:schemeClr val="tx1"/>
                </a:solidFill>
                <a:latin typeface="Calibri" panose="020F0502020204030204" pitchFamily="34" charset="0"/>
              </a:defRPr>
            </a:lvl7pPr>
            <a:lvl8pPr marL="3429000" indent="-228600" defTabSz="685800" eaLnBrk="0" fontAlgn="base" hangingPunct="0">
              <a:spcBef>
                <a:spcPct val="0"/>
              </a:spcBef>
              <a:spcAft>
                <a:spcPct val="0"/>
              </a:spcAft>
              <a:defRPr sz="1400">
                <a:solidFill>
                  <a:schemeClr val="tx1"/>
                </a:solidFill>
                <a:latin typeface="Calibri" panose="020F0502020204030204" pitchFamily="34" charset="0"/>
              </a:defRPr>
            </a:lvl8pPr>
            <a:lvl9pPr marL="3886200" indent="-228600" defTabSz="685800" eaLnBrk="0" fontAlgn="base" hangingPunct="0">
              <a:spcBef>
                <a:spcPct val="0"/>
              </a:spcBef>
              <a:spcAft>
                <a:spcPct val="0"/>
              </a:spcAft>
              <a:defRPr sz="1400">
                <a:solidFill>
                  <a:schemeClr val="tx1"/>
                </a:solidFill>
                <a:latin typeface="Calibri" panose="020F0502020204030204" pitchFamily="34" charset="0"/>
              </a:defRPr>
            </a:lvl9pPr>
          </a:lstStyle>
          <a:p>
            <a:pPr algn="ctr" eaLnBrk="1" hangingPunct="1"/>
            <a:r>
              <a:rPr lang="ru-RU" sz="2400" spc="-20" dirty="0">
                <a:solidFill>
                  <a:srgbClr val="002060"/>
                </a:solidFill>
                <a:latin typeface="Calibri"/>
                <a:cs typeface="Calibri"/>
              </a:rPr>
              <a:t>ФЕДЕРАЛЬНЫЕ МЕРЫ ПОДДЕРЖКИ БИЗНЕСА В УСЛОВИЯХ ВНЕШНЕГО САНКЦИОННОГО ДАВЛЕНИЯ</a:t>
            </a:r>
            <a:endParaRPr lang="ru-RU" altLang="ru-RU" sz="1600" dirty="0">
              <a:solidFill>
                <a:srgbClr val="002060"/>
              </a:solidFill>
              <a:ea typeface="GulimChe" panose="020B0609000101010101" pitchFamily="49" charset="-127"/>
              <a:cs typeface="Lao UI" panose="020B0502040204020203" pitchFamily="34" charset="0"/>
            </a:endParaRPr>
          </a:p>
        </p:txBody>
      </p:sp>
      <p:sp>
        <p:nvSpPr>
          <p:cNvPr id="15" name="object 3">
            <a:extLst>
              <a:ext uri="{FF2B5EF4-FFF2-40B4-BE49-F238E27FC236}">
                <a16:creationId xmlns:a16="http://schemas.microsoft.com/office/drawing/2014/main" id="{0AA7DD81-5F41-4BC0-8764-D901780FDA80}"/>
              </a:ext>
            </a:extLst>
          </p:cNvPr>
          <p:cNvSpPr>
            <a:spLocks noChangeArrowheads="1"/>
          </p:cNvSpPr>
          <p:nvPr/>
        </p:nvSpPr>
        <p:spPr bwMode="auto">
          <a:xfrm>
            <a:off x="1079054" y="88875"/>
            <a:ext cx="504056" cy="498327"/>
          </a:xfrm>
          <a:prstGeom prst="rect">
            <a:avLst/>
          </a:prstGeom>
          <a:blipFill dpi="0" rotWithShape="1">
            <a:blip r:embed="rId3" cstate="print"/>
            <a:srcRect/>
            <a:stretch>
              <a:fillRect/>
            </a:stretch>
          </a:blipFill>
          <a:ln w="9525">
            <a:noFill/>
            <a:miter lim="800000"/>
            <a:headEnd/>
            <a:tailEnd/>
          </a:ln>
        </p:spPr>
        <p:txBody>
          <a:bodyPr lIns="0" tIns="0" rIns="0" bIns="0"/>
          <a:lstStyle/>
          <a:p>
            <a:pPr eaLnBrk="1" fontAlgn="auto" hangingPunct="1">
              <a:spcBef>
                <a:spcPts val="0"/>
              </a:spcBef>
              <a:spcAft>
                <a:spcPts val="0"/>
              </a:spcAft>
              <a:defRPr/>
            </a:pPr>
            <a:endParaRPr lang="ru-RU" altLang="ru-RU" sz="1400" kern="0" dirty="0">
              <a:solidFill>
                <a:sysClr val="windowText" lastClr="000000"/>
              </a:solidFill>
              <a:latin typeface="+mn-lt"/>
            </a:endParaRPr>
          </a:p>
        </p:txBody>
      </p:sp>
      <p:grpSp>
        <p:nvGrpSpPr>
          <p:cNvPr id="16" name="Группа 17">
            <a:extLst>
              <a:ext uri="{FF2B5EF4-FFF2-40B4-BE49-F238E27FC236}">
                <a16:creationId xmlns:a16="http://schemas.microsoft.com/office/drawing/2014/main" id="{05CE5101-7B5E-4C7E-A91C-A123DBB7C268}"/>
              </a:ext>
            </a:extLst>
          </p:cNvPr>
          <p:cNvGrpSpPr>
            <a:grpSpLocks/>
          </p:cNvGrpSpPr>
          <p:nvPr/>
        </p:nvGrpSpPr>
        <p:grpSpPr bwMode="auto">
          <a:xfrm>
            <a:off x="215106" y="316790"/>
            <a:ext cx="8713788" cy="366177"/>
            <a:chOff x="251520" y="247491"/>
            <a:chExt cx="8712968" cy="366048"/>
          </a:xfrm>
        </p:grpSpPr>
        <p:sp>
          <p:nvSpPr>
            <p:cNvPr id="17" name="TextBox 16">
              <a:extLst>
                <a:ext uri="{FF2B5EF4-FFF2-40B4-BE49-F238E27FC236}">
                  <a16:creationId xmlns:a16="http://schemas.microsoft.com/office/drawing/2014/main" id="{A81C0F67-ABA3-41F8-A610-E17C05277F6C}"/>
                </a:ext>
              </a:extLst>
            </p:cNvPr>
            <p:cNvSpPr txBox="1"/>
            <p:nvPr/>
          </p:nvSpPr>
          <p:spPr>
            <a:xfrm>
              <a:off x="2447967" y="247491"/>
              <a:ext cx="5234210" cy="246519"/>
            </a:xfrm>
            <a:prstGeom prst="rect">
              <a:avLst/>
            </a:prstGeom>
            <a:noFill/>
          </p:spPr>
          <p:txBody>
            <a:bodyPr wrap="none">
              <a:spAutoFit/>
            </a:bodyPr>
            <a:lstStyle/>
            <a:p>
              <a:pPr>
                <a:lnSpc>
                  <a:spcPts val="937"/>
                </a:lnSpc>
                <a:defRPr/>
              </a:pPr>
              <a:r>
                <a:rPr lang="ru-RU" sz="2000" dirty="0">
                  <a:solidFill>
                    <a:srgbClr val="1462AD"/>
                  </a:solidFill>
                  <a:latin typeface="+mj-lt"/>
                </a:rPr>
                <a:t>АДМИНИСТРАЦИЯ ВОЛГОГРАДСКОЙ ОБЛАСТИ</a:t>
              </a:r>
            </a:p>
          </p:txBody>
        </p:sp>
        <p:cxnSp>
          <p:nvCxnSpPr>
            <p:cNvPr id="18" name="Прямая соединительная линия 17">
              <a:extLst>
                <a:ext uri="{FF2B5EF4-FFF2-40B4-BE49-F238E27FC236}">
                  <a16:creationId xmlns:a16="http://schemas.microsoft.com/office/drawing/2014/main" id="{703E066C-B6E7-455A-BAD6-BDFDCA6C1C55}"/>
                </a:ext>
              </a:extLst>
            </p:cNvPr>
            <p:cNvCxnSpPr/>
            <p:nvPr/>
          </p:nvCxnSpPr>
          <p:spPr>
            <a:xfrm>
              <a:off x="251520" y="613539"/>
              <a:ext cx="8712968" cy="0"/>
            </a:xfrm>
            <a:prstGeom prst="line">
              <a:avLst/>
            </a:prstGeom>
            <a:ln w="28575">
              <a:solidFill>
                <a:srgbClr val="006AB3"/>
              </a:solidFill>
            </a:ln>
          </p:spPr>
          <p:style>
            <a:lnRef idx="1">
              <a:schemeClr val="accent1"/>
            </a:lnRef>
            <a:fillRef idx="0">
              <a:schemeClr val="accent1"/>
            </a:fillRef>
            <a:effectRef idx="0">
              <a:schemeClr val="accent1"/>
            </a:effectRef>
            <a:fontRef idx="minor">
              <a:schemeClr val="tx1"/>
            </a:fontRef>
          </p:style>
        </p:cxnSp>
      </p:grpSp>
      <p:pic>
        <p:nvPicPr>
          <p:cNvPr id="9" name="Рисунок 8">
            <a:extLst>
              <a:ext uri="{FF2B5EF4-FFF2-40B4-BE49-F238E27FC236}">
                <a16:creationId xmlns:a16="http://schemas.microsoft.com/office/drawing/2014/main" id="{92B2B417-2F68-4580-AC35-99B95862003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1923678"/>
            <a:ext cx="2309452" cy="153963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6" descr="Image result for investment blue icon">
            <a:extLst>
              <a:ext uri="{FF2B5EF4-FFF2-40B4-BE49-F238E27FC236}">
                <a16:creationId xmlns:a16="http://schemas.microsoft.com/office/drawing/2014/main" id="{60944CB9-E20F-4985-8C21-C3F0D1BCCE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160" y="99813"/>
            <a:ext cx="6334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Прямая соединительная линия 18">
            <a:extLst>
              <a:ext uri="{FF2B5EF4-FFF2-40B4-BE49-F238E27FC236}">
                <a16:creationId xmlns:a16="http://schemas.microsoft.com/office/drawing/2014/main" id="{BCF4595F-B562-4639-AAFF-83847883CAA5}"/>
              </a:ext>
            </a:extLst>
          </p:cNvPr>
          <p:cNvCxnSpPr/>
          <p:nvPr/>
        </p:nvCxnSpPr>
        <p:spPr bwMode="auto">
          <a:xfrm>
            <a:off x="250825" y="741364"/>
            <a:ext cx="8713788" cy="0"/>
          </a:xfrm>
          <a:prstGeom prst="line">
            <a:avLst/>
          </a:prstGeom>
          <a:ln w="28575">
            <a:solidFill>
              <a:srgbClr val="006AB3"/>
            </a:solidFill>
          </a:ln>
        </p:spPr>
        <p:style>
          <a:lnRef idx="1">
            <a:schemeClr val="accent1"/>
          </a:lnRef>
          <a:fillRef idx="0">
            <a:schemeClr val="accent1"/>
          </a:fillRef>
          <a:effectRef idx="0">
            <a:schemeClr val="accent1"/>
          </a:effectRef>
          <a:fontRef idx="minor">
            <a:schemeClr val="tx1"/>
          </a:fontRef>
        </p:style>
      </p:cxnSp>
      <p:sp>
        <p:nvSpPr>
          <p:cNvPr id="17" name="TextBox 7">
            <a:extLst>
              <a:ext uri="{FF2B5EF4-FFF2-40B4-BE49-F238E27FC236}">
                <a16:creationId xmlns:a16="http://schemas.microsoft.com/office/drawing/2014/main" id="{6D7B11AB-BD1E-4FB2-B39F-F46266E8AA20}"/>
              </a:ext>
            </a:extLst>
          </p:cNvPr>
          <p:cNvSpPr txBox="1">
            <a:spLocks noChangeArrowheads="1"/>
          </p:cNvSpPr>
          <p:nvPr/>
        </p:nvSpPr>
        <p:spPr bwMode="auto">
          <a:xfrm>
            <a:off x="8550276" y="4659982"/>
            <a:ext cx="414337" cy="315473"/>
          </a:xfrm>
          <a:prstGeom prst="rect">
            <a:avLst/>
          </a:prstGeom>
          <a:noFill/>
          <a:ln>
            <a:noFill/>
          </a:ln>
        </p:spPr>
        <p:txBody>
          <a:bodyPr lIns="68580" tIns="34291" rIns="68580" bIns="34291">
            <a:spAutoFit/>
          </a:bodyPr>
          <a:lstStyle>
            <a:lvl1pPr>
              <a:defRPr sz="1400">
                <a:solidFill>
                  <a:schemeClr val="tx1"/>
                </a:solidFill>
                <a:latin typeface="Calibri" pitchFamily="34" charset="0"/>
              </a:defRPr>
            </a:lvl1pPr>
            <a:lvl2pPr marL="742950" indent="-285750">
              <a:defRPr sz="1400">
                <a:solidFill>
                  <a:schemeClr val="tx1"/>
                </a:solidFill>
                <a:latin typeface="Calibri" pitchFamily="34" charset="0"/>
              </a:defRPr>
            </a:lvl2pPr>
            <a:lvl3pPr marL="1143000" indent="-228600">
              <a:defRPr sz="1400">
                <a:solidFill>
                  <a:schemeClr val="tx1"/>
                </a:solidFill>
                <a:latin typeface="Calibri" pitchFamily="34" charset="0"/>
              </a:defRPr>
            </a:lvl3pPr>
            <a:lvl4pPr marL="1600200" indent="-228600">
              <a:defRPr sz="1400">
                <a:solidFill>
                  <a:schemeClr val="tx1"/>
                </a:solidFill>
                <a:latin typeface="Calibri" pitchFamily="34" charset="0"/>
              </a:defRPr>
            </a:lvl4pPr>
            <a:lvl5pPr marL="2057400" indent="-228600">
              <a:defRPr sz="1400">
                <a:solidFill>
                  <a:schemeClr val="tx1"/>
                </a:solidFill>
                <a:latin typeface="Calibri" pitchFamily="34" charset="0"/>
              </a:defRPr>
            </a:lvl5pPr>
            <a:lvl6pPr marL="2514600" indent="-228600" defTabSz="685800" eaLnBrk="0" fontAlgn="base" hangingPunct="0">
              <a:spcBef>
                <a:spcPct val="0"/>
              </a:spcBef>
              <a:spcAft>
                <a:spcPct val="0"/>
              </a:spcAft>
              <a:defRPr sz="1400">
                <a:solidFill>
                  <a:schemeClr val="tx1"/>
                </a:solidFill>
                <a:latin typeface="Calibri" pitchFamily="34" charset="0"/>
              </a:defRPr>
            </a:lvl6pPr>
            <a:lvl7pPr marL="2971800" indent="-228600" defTabSz="685800" eaLnBrk="0" fontAlgn="base" hangingPunct="0">
              <a:spcBef>
                <a:spcPct val="0"/>
              </a:spcBef>
              <a:spcAft>
                <a:spcPct val="0"/>
              </a:spcAft>
              <a:defRPr sz="1400">
                <a:solidFill>
                  <a:schemeClr val="tx1"/>
                </a:solidFill>
                <a:latin typeface="Calibri" pitchFamily="34" charset="0"/>
              </a:defRPr>
            </a:lvl7pPr>
            <a:lvl8pPr marL="3429000" indent="-228600" defTabSz="685800" eaLnBrk="0" fontAlgn="base" hangingPunct="0">
              <a:spcBef>
                <a:spcPct val="0"/>
              </a:spcBef>
              <a:spcAft>
                <a:spcPct val="0"/>
              </a:spcAft>
              <a:defRPr sz="1400">
                <a:solidFill>
                  <a:schemeClr val="tx1"/>
                </a:solidFill>
                <a:latin typeface="Calibri" pitchFamily="34" charset="0"/>
              </a:defRPr>
            </a:lvl8pPr>
            <a:lvl9pPr marL="3886200" indent="-228600" defTabSz="685800" eaLnBrk="0" fontAlgn="base" hangingPunct="0">
              <a:spcBef>
                <a:spcPct val="0"/>
              </a:spcBef>
              <a:spcAft>
                <a:spcPct val="0"/>
              </a:spcAft>
              <a:defRPr sz="1400">
                <a:solidFill>
                  <a:schemeClr val="tx1"/>
                </a:solidFill>
                <a:latin typeface="Calibri" pitchFamily="34" charset="0"/>
              </a:defRPr>
            </a:lvl9pPr>
          </a:lstStyle>
          <a:p>
            <a:pPr algn="r">
              <a:defRPr/>
            </a:pPr>
            <a:r>
              <a:rPr lang="ru-RU" altLang="ru-RU" sz="1600" dirty="0">
                <a:solidFill>
                  <a:srgbClr val="1462AD"/>
                </a:solidFill>
                <a:latin typeface="+mn-lt"/>
              </a:rPr>
              <a:t>11</a:t>
            </a:r>
          </a:p>
        </p:txBody>
      </p:sp>
      <p:sp>
        <p:nvSpPr>
          <p:cNvPr id="22" name="TextBox 19">
            <a:extLst>
              <a:ext uri="{FF2B5EF4-FFF2-40B4-BE49-F238E27FC236}">
                <a16:creationId xmlns:a16="http://schemas.microsoft.com/office/drawing/2014/main" id="{CAD02FC7-822D-40C6-89F9-FB2FF944EC49}"/>
              </a:ext>
            </a:extLst>
          </p:cNvPr>
          <p:cNvSpPr txBox="1">
            <a:spLocks noChangeArrowheads="1"/>
          </p:cNvSpPr>
          <p:nvPr/>
        </p:nvSpPr>
        <p:spPr bwMode="auto">
          <a:xfrm>
            <a:off x="1205527" y="988595"/>
            <a:ext cx="7920880" cy="579145"/>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r>
              <a:rPr lang="ru-RU" altLang="ru-RU" dirty="0"/>
              <a:t>Государственные гарантии по кредитам или облигационным займам, а также </a:t>
            </a:r>
          </a:p>
          <a:p>
            <a:r>
              <a:rPr lang="ru-RU" altLang="ru-RU" dirty="0"/>
              <a:t>субсидии системообразующим предприятиям </a:t>
            </a:r>
          </a:p>
        </p:txBody>
      </p:sp>
      <p:pic>
        <p:nvPicPr>
          <p:cNvPr id="23" name="Рисунок 56">
            <a:extLst>
              <a:ext uri="{FF2B5EF4-FFF2-40B4-BE49-F238E27FC236}">
                <a16:creationId xmlns:a16="http://schemas.microsoft.com/office/drawing/2014/main" id="{0F463AAC-0731-4C73-9EDD-3665C56907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236" y="1077969"/>
            <a:ext cx="362337" cy="341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Box 27">
            <a:extLst>
              <a:ext uri="{FF2B5EF4-FFF2-40B4-BE49-F238E27FC236}">
                <a16:creationId xmlns:a16="http://schemas.microsoft.com/office/drawing/2014/main" id="{35499907-FFA6-42E0-82F2-FE2C524AFA2A}"/>
              </a:ext>
            </a:extLst>
          </p:cNvPr>
          <p:cNvSpPr txBox="1"/>
          <p:nvPr/>
        </p:nvSpPr>
        <p:spPr bwMode="auto">
          <a:xfrm>
            <a:off x="1273349" y="-83853"/>
            <a:ext cx="6597301" cy="702244"/>
          </a:xfrm>
          <a:prstGeom prst="rect">
            <a:avLst/>
          </a:prstGeom>
          <a:noFill/>
        </p:spPr>
        <p:txBody>
          <a:bodyPr wrap="square">
            <a:spAutoFit/>
          </a:bodyPr>
          <a:lstStyle/>
          <a:p>
            <a:pPr algn="ctr">
              <a:lnSpc>
                <a:spcPct val="300000"/>
              </a:lnSpc>
              <a:defRPr/>
            </a:pPr>
            <a:r>
              <a:rPr lang="ru-RU" sz="1600" cap="all" dirty="0">
                <a:solidFill>
                  <a:srgbClr val="006AB3"/>
                </a:solidFill>
                <a:latin typeface="Book Antiqua" panose="02040602050305030304" pitchFamily="18" charset="0"/>
                <a:cs typeface="Times New Roman" panose="02020603050405020304" pitchFamily="18" charset="0"/>
              </a:rPr>
              <a:t>ПОДДЕРЖКА СИСТЕМООБРАЗУЮЩИХ ОРГАНИЗАЦИЙ</a:t>
            </a:r>
          </a:p>
        </p:txBody>
      </p:sp>
      <p:sp>
        <p:nvSpPr>
          <p:cNvPr id="30" name="Прямоугольник 29">
            <a:extLst>
              <a:ext uri="{FF2B5EF4-FFF2-40B4-BE49-F238E27FC236}">
                <a16:creationId xmlns:a16="http://schemas.microsoft.com/office/drawing/2014/main" id="{D84C48A4-C2B4-4214-8F09-4D39031F2C31}"/>
              </a:ext>
            </a:extLst>
          </p:cNvPr>
          <p:cNvSpPr/>
          <p:nvPr/>
        </p:nvSpPr>
        <p:spPr>
          <a:xfrm>
            <a:off x="1113256" y="1438922"/>
            <a:ext cx="7675722" cy="2282676"/>
          </a:xfrm>
          <a:prstGeom prst="rect">
            <a:avLst/>
          </a:prstGeom>
        </p:spPr>
        <p:txBody>
          <a:bodyPr wrap="square">
            <a:spAutoFit/>
          </a:bodyPr>
          <a:lstStyle/>
          <a:p>
            <a:pPr marL="171450" indent="-171450">
              <a:buFont typeface="Arial" panose="020B0604020202020204" pitchFamily="34" charset="0"/>
              <a:buChar char="•"/>
            </a:pPr>
            <a:endParaRPr lang="ru-RU" altLang="ru-RU" sz="1200" dirty="0">
              <a:solidFill>
                <a:schemeClr val="accent1">
                  <a:lumMod val="75000"/>
                </a:schemeClr>
              </a:solidFill>
              <a:latin typeface="Book Antiqua" panose="02040602050305030304" pitchFamily="18" charset="0"/>
            </a:endParaRPr>
          </a:p>
          <a:p>
            <a:pPr marL="171450" indent="-171450" algn="just">
              <a:lnSpc>
                <a:spcPts val="1200"/>
              </a:lnSpc>
              <a:spcAft>
                <a:spcPts val="1000"/>
              </a:spcAft>
              <a:buFont typeface="Arial" panose="020B0604020202020204" pitchFamily="34" charset="0"/>
              <a:buChar char="•"/>
            </a:pPr>
            <a:r>
              <a:rPr lang="ru-RU" sz="1200" dirty="0">
                <a:solidFill>
                  <a:schemeClr val="accent1">
                    <a:lumMod val="75000"/>
                  </a:schemeClr>
                </a:solidFill>
                <a:latin typeface="Book Antiqua" panose="02040602050305030304" pitchFamily="18" charset="0"/>
              </a:rPr>
              <a:t>Субсидии предоставляются в целях финансового обеспечения (возмещения) затрат (части затрат) </a:t>
            </a:r>
            <a:br>
              <a:rPr lang="ru-RU" sz="1200" dirty="0">
                <a:solidFill>
                  <a:schemeClr val="accent1">
                    <a:lumMod val="75000"/>
                  </a:schemeClr>
                </a:solidFill>
                <a:latin typeface="Book Antiqua" panose="02040602050305030304" pitchFamily="18" charset="0"/>
              </a:rPr>
            </a:br>
            <a:r>
              <a:rPr lang="ru-RU" sz="1200" dirty="0">
                <a:solidFill>
                  <a:schemeClr val="accent1">
                    <a:lumMod val="75000"/>
                  </a:schemeClr>
                </a:solidFill>
                <a:latin typeface="Book Antiqua" panose="02040602050305030304" pitchFamily="18" charset="0"/>
              </a:rPr>
              <a:t>в связи с производством (реализацией) товаров, выполнением работ, оказанием услуг в порядке, установленном правилами предоставления субсидий системообразующим организациям в 2022 году на обеспечение (возмещение) таких затрат (части затрат), утверждаемыми Правительством Российской Федерации.</a:t>
            </a:r>
          </a:p>
          <a:p>
            <a:pPr marL="171450" indent="-171450">
              <a:buFont typeface="Arial" panose="020B0604020202020204" pitchFamily="34" charset="0"/>
              <a:buChar char="•"/>
            </a:pPr>
            <a:r>
              <a:rPr lang="ru-RU" sz="1200" dirty="0">
                <a:solidFill>
                  <a:schemeClr val="accent1">
                    <a:lumMod val="75000"/>
                  </a:schemeClr>
                </a:solidFill>
                <a:latin typeface="Book Antiqua" panose="02040602050305030304" pitchFamily="18" charset="0"/>
              </a:rPr>
              <a:t>В качестве дополнительного основания предоставления в 2022 году мер государственной поддержки организациям, включенных в отраслевые перечни системообразующих организаций российской экономики, предусмотрено совершение иностранными государствами недружественных действий и введением экономических санкций в отношении Российской Федерации, ее граждан и российских юридических лиц.</a:t>
            </a:r>
          </a:p>
          <a:p>
            <a:pPr>
              <a:defRPr/>
            </a:pPr>
            <a:endParaRPr lang="ru-RU" sz="1200" dirty="0">
              <a:solidFill>
                <a:schemeClr val="accent1">
                  <a:lumMod val="75000"/>
                </a:schemeClr>
              </a:solidFill>
              <a:latin typeface="Book Antiqua" panose="02040602050305030304" pitchFamily="18" charset="0"/>
            </a:endParaRPr>
          </a:p>
        </p:txBody>
      </p:sp>
      <p:sp>
        <p:nvSpPr>
          <p:cNvPr id="13" name="TextBox 12">
            <a:extLst>
              <a:ext uri="{FF2B5EF4-FFF2-40B4-BE49-F238E27FC236}">
                <a16:creationId xmlns:a16="http://schemas.microsoft.com/office/drawing/2014/main" id="{2E8FCA31-ADD0-47BF-A1CA-9C73A9AE69BC}"/>
              </a:ext>
            </a:extLst>
          </p:cNvPr>
          <p:cNvSpPr txBox="1"/>
          <p:nvPr/>
        </p:nvSpPr>
        <p:spPr>
          <a:xfrm rot="10800000" flipV="1">
            <a:off x="352677" y="3580638"/>
            <a:ext cx="7675721" cy="1394817"/>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endParaRPr lang="ru-RU" sz="1200" b="0" dirty="0">
              <a:solidFill>
                <a:schemeClr val="tx2">
                  <a:lumMod val="60000"/>
                  <a:lumOff val="40000"/>
                </a:schemeClr>
              </a:solidFill>
            </a:endParaRPr>
          </a:p>
          <a:p>
            <a:endParaRPr lang="ru-RU" sz="1200" b="0" dirty="0">
              <a:solidFill>
                <a:schemeClr val="tx2">
                  <a:lumMod val="60000"/>
                  <a:lumOff val="40000"/>
                </a:schemeClr>
              </a:solidFill>
            </a:endParaRPr>
          </a:p>
          <a:p>
            <a:r>
              <a:rPr lang="ru-RU" sz="1200" b="0" dirty="0">
                <a:solidFill>
                  <a:schemeClr val="tx2">
                    <a:lumMod val="60000"/>
                    <a:lumOff val="40000"/>
                  </a:schemeClr>
                </a:solidFill>
              </a:rPr>
              <a:t>Постановление Правительства РФ от 6 марта 2022г. № 296 «О внесении изменений в правила отбора организаций, включенных в отраслевые перечни системообразующих организаций российской экономики, претендующих на предоставление в 2020 году мер государственной поддержки»</a:t>
            </a:r>
          </a:p>
          <a:p>
            <a:endParaRPr lang="ru-RU" sz="1200" b="0" dirty="0">
              <a:solidFill>
                <a:schemeClr val="tx2">
                  <a:lumMod val="60000"/>
                  <a:lumOff val="40000"/>
                </a:schemeClr>
              </a:solidFill>
            </a:endParaRPr>
          </a:p>
        </p:txBody>
      </p:sp>
    </p:spTree>
    <p:extLst>
      <p:ext uri="{BB962C8B-B14F-4D97-AF65-F5344CB8AC3E}">
        <p14:creationId xmlns:p14="http://schemas.microsoft.com/office/powerpoint/2010/main" val="203561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6" descr="Image result for investment blue icon">
            <a:extLst>
              <a:ext uri="{FF2B5EF4-FFF2-40B4-BE49-F238E27FC236}">
                <a16:creationId xmlns:a16="http://schemas.microsoft.com/office/drawing/2014/main" id="{60944CB9-E20F-4985-8C21-C3F0D1BCCE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160" y="99813"/>
            <a:ext cx="6334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Прямая соединительная линия 18">
            <a:extLst>
              <a:ext uri="{FF2B5EF4-FFF2-40B4-BE49-F238E27FC236}">
                <a16:creationId xmlns:a16="http://schemas.microsoft.com/office/drawing/2014/main" id="{BCF4595F-B562-4639-AAFF-83847883CAA5}"/>
              </a:ext>
            </a:extLst>
          </p:cNvPr>
          <p:cNvCxnSpPr/>
          <p:nvPr/>
        </p:nvCxnSpPr>
        <p:spPr bwMode="auto">
          <a:xfrm>
            <a:off x="250825" y="741364"/>
            <a:ext cx="8713788" cy="0"/>
          </a:xfrm>
          <a:prstGeom prst="line">
            <a:avLst/>
          </a:prstGeom>
          <a:ln w="28575">
            <a:solidFill>
              <a:srgbClr val="006AB3"/>
            </a:solidFill>
          </a:ln>
        </p:spPr>
        <p:style>
          <a:lnRef idx="1">
            <a:schemeClr val="accent1"/>
          </a:lnRef>
          <a:fillRef idx="0">
            <a:schemeClr val="accent1"/>
          </a:fillRef>
          <a:effectRef idx="0">
            <a:schemeClr val="accent1"/>
          </a:effectRef>
          <a:fontRef idx="minor">
            <a:schemeClr val="tx1"/>
          </a:fontRef>
        </p:style>
      </p:cxnSp>
      <p:sp>
        <p:nvSpPr>
          <p:cNvPr id="17" name="TextBox 7">
            <a:extLst>
              <a:ext uri="{FF2B5EF4-FFF2-40B4-BE49-F238E27FC236}">
                <a16:creationId xmlns:a16="http://schemas.microsoft.com/office/drawing/2014/main" id="{6D7B11AB-BD1E-4FB2-B39F-F46266E8AA20}"/>
              </a:ext>
            </a:extLst>
          </p:cNvPr>
          <p:cNvSpPr txBox="1">
            <a:spLocks noChangeArrowheads="1"/>
          </p:cNvSpPr>
          <p:nvPr/>
        </p:nvSpPr>
        <p:spPr bwMode="auto">
          <a:xfrm>
            <a:off x="8550276" y="4659982"/>
            <a:ext cx="414337" cy="315473"/>
          </a:xfrm>
          <a:prstGeom prst="rect">
            <a:avLst/>
          </a:prstGeom>
          <a:noFill/>
          <a:ln>
            <a:noFill/>
          </a:ln>
        </p:spPr>
        <p:txBody>
          <a:bodyPr lIns="68580" tIns="34291" rIns="68580" bIns="34291">
            <a:spAutoFit/>
          </a:bodyPr>
          <a:lstStyle>
            <a:lvl1pPr>
              <a:defRPr sz="1400">
                <a:solidFill>
                  <a:schemeClr val="tx1"/>
                </a:solidFill>
                <a:latin typeface="Calibri" pitchFamily="34" charset="0"/>
              </a:defRPr>
            </a:lvl1pPr>
            <a:lvl2pPr marL="742950" indent="-285750">
              <a:defRPr sz="1400">
                <a:solidFill>
                  <a:schemeClr val="tx1"/>
                </a:solidFill>
                <a:latin typeface="Calibri" pitchFamily="34" charset="0"/>
              </a:defRPr>
            </a:lvl2pPr>
            <a:lvl3pPr marL="1143000" indent="-228600">
              <a:defRPr sz="1400">
                <a:solidFill>
                  <a:schemeClr val="tx1"/>
                </a:solidFill>
                <a:latin typeface="Calibri" pitchFamily="34" charset="0"/>
              </a:defRPr>
            </a:lvl3pPr>
            <a:lvl4pPr marL="1600200" indent="-228600">
              <a:defRPr sz="1400">
                <a:solidFill>
                  <a:schemeClr val="tx1"/>
                </a:solidFill>
                <a:latin typeface="Calibri" pitchFamily="34" charset="0"/>
              </a:defRPr>
            </a:lvl4pPr>
            <a:lvl5pPr marL="2057400" indent="-228600">
              <a:defRPr sz="1400">
                <a:solidFill>
                  <a:schemeClr val="tx1"/>
                </a:solidFill>
                <a:latin typeface="Calibri" pitchFamily="34" charset="0"/>
              </a:defRPr>
            </a:lvl5pPr>
            <a:lvl6pPr marL="2514600" indent="-228600" defTabSz="685800" eaLnBrk="0" fontAlgn="base" hangingPunct="0">
              <a:spcBef>
                <a:spcPct val="0"/>
              </a:spcBef>
              <a:spcAft>
                <a:spcPct val="0"/>
              </a:spcAft>
              <a:defRPr sz="1400">
                <a:solidFill>
                  <a:schemeClr val="tx1"/>
                </a:solidFill>
                <a:latin typeface="Calibri" pitchFamily="34" charset="0"/>
              </a:defRPr>
            </a:lvl6pPr>
            <a:lvl7pPr marL="2971800" indent="-228600" defTabSz="685800" eaLnBrk="0" fontAlgn="base" hangingPunct="0">
              <a:spcBef>
                <a:spcPct val="0"/>
              </a:spcBef>
              <a:spcAft>
                <a:spcPct val="0"/>
              </a:spcAft>
              <a:defRPr sz="1400">
                <a:solidFill>
                  <a:schemeClr val="tx1"/>
                </a:solidFill>
                <a:latin typeface="Calibri" pitchFamily="34" charset="0"/>
              </a:defRPr>
            </a:lvl7pPr>
            <a:lvl8pPr marL="3429000" indent="-228600" defTabSz="685800" eaLnBrk="0" fontAlgn="base" hangingPunct="0">
              <a:spcBef>
                <a:spcPct val="0"/>
              </a:spcBef>
              <a:spcAft>
                <a:spcPct val="0"/>
              </a:spcAft>
              <a:defRPr sz="1400">
                <a:solidFill>
                  <a:schemeClr val="tx1"/>
                </a:solidFill>
                <a:latin typeface="Calibri" pitchFamily="34" charset="0"/>
              </a:defRPr>
            </a:lvl8pPr>
            <a:lvl9pPr marL="3886200" indent="-228600" defTabSz="685800" eaLnBrk="0" fontAlgn="base" hangingPunct="0">
              <a:spcBef>
                <a:spcPct val="0"/>
              </a:spcBef>
              <a:spcAft>
                <a:spcPct val="0"/>
              </a:spcAft>
              <a:defRPr sz="1400">
                <a:solidFill>
                  <a:schemeClr val="tx1"/>
                </a:solidFill>
                <a:latin typeface="Calibri" pitchFamily="34" charset="0"/>
              </a:defRPr>
            </a:lvl9pPr>
          </a:lstStyle>
          <a:p>
            <a:pPr algn="r">
              <a:defRPr/>
            </a:pPr>
            <a:r>
              <a:rPr lang="ru-RU" altLang="ru-RU" sz="1600">
                <a:solidFill>
                  <a:srgbClr val="1462AD"/>
                </a:solidFill>
                <a:latin typeface="+mn-lt"/>
              </a:rPr>
              <a:t>13</a:t>
            </a:r>
            <a:endParaRPr lang="ru-RU" altLang="ru-RU" sz="1600" dirty="0">
              <a:solidFill>
                <a:srgbClr val="1462AD"/>
              </a:solidFill>
              <a:latin typeface="+mn-lt"/>
            </a:endParaRPr>
          </a:p>
        </p:txBody>
      </p:sp>
      <p:sp>
        <p:nvSpPr>
          <p:cNvPr id="22" name="TextBox 19">
            <a:extLst>
              <a:ext uri="{FF2B5EF4-FFF2-40B4-BE49-F238E27FC236}">
                <a16:creationId xmlns:a16="http://schemas.microsoft.com/office/drawing/2014/main" id="{CAD02FC7-822D-40C6-89F9-FB2FF944EC49}"/>
              </a:ext>
            </a:extLst>
          </p:cNvPr>
          <p:cNvSpPr txBox="1">
            <a:spLocks noChangeArrowheads="1"/>
          </p:cNvSpPr>
          <p:nvPr/>
        </p:nvSpPr>
        <p:spPr bwMode="auto">
          <a:xfrm>
            <a:off x="1230238" y="784684"/>
            <a:ext cx="7920880" cy="579850"/>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r>
              <a:rPr lang="ru-RU" altLang="ru-RU" dirty="0"/>
              <a:t>Расширение возможностей инвесторов в рамках специальных инвестиционных контрактов</a:t>
            </a:r>
            <a:endParaRPr lang="ru-RU" altLang="ru-RU" b="0" dirty="0"/>
          </a:p>
        </p:txBody>
      </p:sp>
      <p:pic>
        <p:nvPicPr>
          <p:cNvPr id="23" name="Рисунок 56">
            <a:extLst>
              <a:ext uri="{FF2B5EF4-FFF2-40B4-BE49-F238E27FC236}">
                <a16:creationId xmlns:a16="http://schemas.microsoft.com/office/drawing/2014/main" id="{0F463AAC-0731-4C73-9EDD-3665C56907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688" y="883612"/>
            <a:ext cx="362337" cy="341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Box 27">
            <a:extLst>
              <a:ext uri="{FF2B5EF4-FFF2-40B4-BE49-F238E27FC236}">
                <a16:creationId xmlns:a16="http://schemas.microsoft.com/office/drawing/2014/main" id="{35499907-FFA6-42E0-82F2-FE2C524AFA2A}"/>
              </a:ext>
            </a:extLst>
          </p:cNvPr>
          <p:cNvSpPr txBox="1"/>
          <p:nvPr/>
        </p:nvSpPr>
        <p:spPr bwMode="auto">
          <a:xfrm>
            <a:off x="1309068" y="-272078"/>
            <a:ext cx="6597301" cy="702244"/>
          </a:xfrm>
          <a:prstGeom prst="rect">
            <a:avLst/>
          </a:prstGeom>
          <a:noFill/>
        </p:spPr>
        <p:txBody>
          <a:bodyPr wrap="square">
            <a:spAutoFit/>
          </a:bodyPr>
          <a:lstStyle/>
          <a:p>
            <a:pPr algn="ctr">
              <a:lnSpc>
                <a:spcPct val="300000"/>
              </a:lnSpc>
              <a:defRPr/>
            </a:pPr>
            <a:r>
              <a:rPr lang="ru-RU" sz="1600" cap="all" dirty="0">
                <a:solidFill>
                  <a:srgbClr val="006AB3"/>
                </a:solidFill>
                <a:latin typeface="Book Antiqua" panose="02040602050305030304" pitchFamily="18" charset="0"/>
                <a:cs typeface="Times New Roman" panose="02020603050405020304" pitchFamily="18" charset="0"/>
              </a:rPr>
              <a:t>поддержка Инвестиционной деятельности</a:t>
            </a:r>
          </a:p>
        </p:txBody>
      </p:sp>
      <p:sp>
        <p:nvSpPr>
          <p:cNvPr id="30" name="Прямоугольник 29">
            <a:extLst>
              <a:ext uri="{FF2B5EF4-FFF2-40B4-BE49-F238E27FC236}">
                <a16:creationId xmlns:a16="http://schemas.microsoft.com/office/drawing/2014/main" id="{D84C48A4-C2B4-4214-8F09-4D39031F2C31}"/>
              </a:ext>
            </a:extLst>
          </p:cNvPr>
          <p:cNvSpPr/>
          <p:nvPr/>
        </p:nvSpPr>
        <p:spPr>
          <a:xfrm>
            <a:off x="1124148" y="1364534"/>
            <a:ext cx="7264275" cy="1384995"/>
          </a:xfrm>
          <a:prstGeom prst="rect">
            <a:avLst/>
          </a:prstGeom>
        </p:spPr>
        <p:txBody>
          <a:bodyPr wrap="square">
            <a:spAutoFit/>
          </a:bodyPr>
          <a:lstStyle/>
          <a:p>
            <a:pPr marL="171450" indent="-171450">
              <a:buFont typeface="Arial" panose="020B0604020202020204" pitchFamily="34" charset="0"/>
              <a:buChar char="•"/>
            </a:pPr>
            <a:endParaRPr lang="ru-RU" alt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В случае, если в отношении Российской Федерации либо инвестора, указанных в заключенном с участием Российской Федерации специальном инвестиционном контракте, иностранным государством были установлены односторонние меры ограничительного характера, препятствующие реализации инвестиционного проекта, срок действия такого специального инвестиционного контракта может быть продлен, при этом общий срок действия такого специального инвестиционного контракта не должен превышать двенадцать лет.</a:t>
            </a:r>
          </a:p>
        </p:txBody>
      </p:sp>
      <p:sp>
        <p:nvSpPr>
          <p:cNvPr id="13" name="TextBox 12">
            <a:extLst>
              <a:ext uri="{FF2B5EF4-FFF2-40B4-BE49-F238E27FC236}">
                <a16:creationId xmlns:a16="http://schemas.microsoft.com/office/drawing/2014/main" id="{2E8FCA31-ADD0-47BF-A1CA-9C73A9AE69BC}"/>
              </a:ext>
            </a:extLst>
          </p:cNvPr>
          <p:cNvSpPr txBox="1"/>
          <p:nvPr/>
        </p:nvSpPr>
        <p:spPr>
          <a:xfrm>
            <a:off x="250825" y="4550319"/>
            <a:ext cx="4238215" cy="286821"/>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r>
              <a:rPr lang="ru-RU" sz="1200" b="0" dirty="0">
                <a:solidFill>
                  <a:schemeClr val="tx2">
                    <a:lumMod val="60000"/>
                    <a:lumOff val="40000"/>
                  </a:schemeClr>
                </a:solidFill>
              </a:rPr>
              <a:t>Федеральный закон от 14.03.2022 № 57-ФЗ</a:t>
            </a:r>
          </a:p>
        </p:txBody>
      </p:sp>
    </p:spTree>
    <p:extLst>
      <p:ext uri="{BB962C8B-B14F-4D97-AF65-F5344CB8AC3E}">
        <p14:creationId xmlns:p14="http://schemas.microsoft.com/office/powerpoint/2010/main" val="84720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6" descr="Image result for investment blue icon">
            <a:extLst>
              <a:ext uri="{FF2B5EF4-FFF2-40B4-BE49-F238E27FC236}">
                <a16:creationId xmlns:a16="http://schemas.microsoft.com/office/drawing/2014/main" id="{60944CB9-E20F-4985-8C21-C3F0D1BCCE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160" y="99813"/>
            <a:ext cx="6334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Прямая соединительная линия 18">
            <a:extLst>
              <a:ext uri="{FF2B5EF4-FFF2-40B4-BE49-F238E27FC236}">
                <a16:creationId xmlns:a16="http://schemas.microsoft.com/office/drawing/2014/main" id="{BCF4595F-B562-4639-AAFF-83847883CAA5}"/>
              </a:ext>
            </a:extLst>
          </p:cNvPr>
          <p:cNvCxnSpPr/>
          <p:nvPr/>
        </p:nvCxnSpPr>
        <p:spPr bwMode="auto">
          <a:xfrm>
            <a:off x="250825" y="741364"/>
            <a:ext cx="8713788" cy="0"/>
          </a:xfrm>
          <a:prstGeom prst="line">
            <a:avLst/>
          </a:prstGeom>
          <a:ln w="28575">
            <a:solidFill>
              <a:srgbClr val="006AB3"/>
            </a:solidFill>
          </a:ln>
        </p:spPr>
        <p:style>
          <a:lnRef idx="1">
            <a:schemeClr val="accent1"/>
          </a:lnRef>
          <a:fillRef idx="0">
            <a:schemeClr val="accent1"/>
          </a:fillRef>
          <a:effectRef idx="0">
            <a:schemeClr val="accent1"/>
          </a:effectRef>
          <a:fontRef idx="minor">
            <a:schemeClr val="tx1"/>
          </a:fontRef>
        </p:style>
      </p:cxnSp>
      <p:sp>
        <p:nvSpPr>
          <p:cNvPr id="17" name="TextBox 7">
            <a:extLst>
              <a:ext uri="{FF2B5EF4-FFF2-40B4-BE49-F238E27FC236}">
                <a16:creationId xmlns:a16="http://schemas.microsoft.com/office/drawing/2014/main" id="{6D7B11AB-BD1E-4FB2-B39F-F46266E8AA20}"/>
              </a:ext>
            </a:extLst>
          </p:cNvPr>
          <p:cNvSpPr txBox="1">
            <a:spLocks noChangeArrowheads="1"/>
          </p:cNvSpPr>
          <p:nvPr/>
        </p:nvSpPr>
        <p:spPr bwMode="auto">
          <a:xfrm>
            <a:off x="8550276" y="4659982"/>
            <a:ext cx="414337" cy="315473"/>
          </a:xfrm>
          <a:prstGeom prst="rect">
            <a:avLst/>
          </a:prstGeom>
          <a:noFill/>
          <a:ln>
            <a:noFill/>
          </a:ln>
        </p:spPr>
        <p:txBody>
          <a:bodyPr lIns="68580" tIns="34291" rIns="68580" bIns="34291">
            <a:spAutoFit/>
          </a:bodyPr>
          <a:lstStyle>
            <a:lvl1pPr>
              <a:defRPr sz="1400">
                <a:solidFill>
                  <a:schemeClr val="tx1"/>
                </a:solidFill>
                <a:latin typeface="Calibri" pitchFamily="34" charset="0"/>
              </a:defRPr>
            </a:lvl1pPr>
            <a:lvl2pPr marL="742950" indent="-285750">
              <a:defRPr sz="1400">
                <a:solidFill>
                  <a:schemeClr val="tx1"/>
                </a:solidFill>
                <a:latin typeface="Calibri" pitchFamily="34" charset="0"/>
              </a:defRPr>
            </a:lvl2pPr>
            <a:lvl3pPr marL="1143000" indent="-228600">
              <a:defRPr sz="1400">
                <a:solidFill>
                  <a:schemeClr val="tx1"/>
                </a:solidFill>
                <a:latin typeface="Calibri" pitchFamily="34" charset="0"/>
              </a:defRPr>
            </a:lvl3pPr>
            <a:lvl4pPr marL="1600200" indent="-228600">
              <a:defRPr sz="1400">
                <a:solidFill>
                  <a:schemeClr val="tx1"/>
                </a:solidFill>
                <a:latin typeface="Calibri" pitchFamily="34" charset="0"/>
              </a:defRPr>
            </a:lvl4pPr>
            <a:lvl5pPr marL="2057400" indent="-228600">
              <a:defRPr sz="1400">
                <a:solidFill>
                  <a:schemeClr val="tx1"/>
                </a:solidFill>
                <a:latin typeface="Calibri" pitchFamily="34" charset="0"/>
              </a:defRPr>
            </a:lvl5pPr>
            <a:lvl6pPr marL="2514600" indent="-228600" defTabSz="685800" eaLnBrk="0" fontAlgn="base" hangingPunct="0">
              <a:spcBef>
                <a:spcPct val="0"/>
              </a:spcBef>
              <a:spcAft>
                <a:spcPct val="0"/>
              </a:spcAft>
              <a:defRPr sz="1400">
                <a:solidFill>
                  <a:schemeClr val="tx1"/>
                </a:solidFill>
                <a:latin typeface="Calibri" pitchFamily="34" charset="0"/>
              </a:defRPr>
            </a:lvl6pPr>
            <a:lvl7pPr marL="2971800" indent="-228600" defTabSz="685800" eaLnBrk="0" fontAlgn="base" hangingPunct="0">
              <a:spcBef>
                <a:spcPct val="0"/>
              </a:spcBef>
              <a:spcAft>
                <a:spcPct val="0"/>
              </a:spcAft>
              <a:defRPr sz="1400">
                <a:solidFill>
                  <a:schemeClr val="tx1"/>
                </a:solidFill>
                <a:latin typeface="Calibri" pitchFamily="34" charset="0"/>
              </a:defRPr>
            </a:lvl7pPr>
            <a:lvl8pPr marL="3429000" indent="-228600" defTabSz="685800" eaLnBrk="0" fontAlgn="base" hangingPunct="0">
              <a:spcBef>
                <a:spcPct val="0"/>
              </a:spcBef>
              <a:spcAft>
                <a:spcPct val="0"/>
              </a:spcAft>
              <a:defRPr sz="1400">
                <a:solidFill>
                  <a:schemeClr val="tx1"/>
                </a:solidFill>
                <a:latin typeface="Calibri" pitchFamily="34" charset="0"/>
              </a:defRPr>
            </a:lvl8pPr>
            <a:lvl9pPr marL="3886200" indent="-228600" defTabSz="685800" eaLnBrk="0" fontAlgn="base" hangingPunct="0">
              <a:spcBef>
                <a:spcPct val="0"/>
              </a:spcBef>
              <a:spcAft>
                <a:spcPct val="0"/>
              </a:spcAft>
              <a:defRPr sz="1400">
                <a:solidFill>
                  <a:schemeClr val="tx1"/>
                </a:solidFill>
                <a:latin typeface="Calibri" pitchFamily="34" charset="0"/>
              </a:defRPr>
            </a:lvl9pPr>
          </a:lstStyle>
          <a:p>
            <a:pPr algn="r">
              <a:defRPr/>
            </a:pPr>
            <a:r>
              <a:rPr lang="ru-RU" altLang="ru-RU" sz="1600" dirty="0">
                <a:solidFill>
                  <a:srgbClr val="1462AD"/>
                </a:solidFill>
                <a:latin typeface="+mn-lt"/>
              </a:rPr>
              <a:t>2</a:t>
            </a:r>
          </a:p>
        </p:txBody>
      </p:sp>
      <p:sp>
        <p:nvSpPr>
          <p:cNvPr id="22" name="TextBox 19">
            <a:extLst>
              <a:ext uri="{FF2B5EF4-FFF2-40B4-BE49-F238E27FC236}">
                <a16:creationId xmlns:a16="http://schemas.microsoft.com/office/drawing/2014/main" id="{CAD02FC7-822D-40C6-89F9-FB2FF944EC49}"/>
              </a:ext>
            </a:extLst>
          </p:cNvPr>
          <p:cNvSpPr txBox="1">
            <a:spLocks noChangeArrowheads="1"/>
          </p:cNvSpPr>
          <p:nvPr/>
        </p:nvSpPr>
        <p:spPr bwMode="auto">
          <a:xfrm>
            <a:off x="1230238" y="913950"/>
            <a:ext cx="7920880" cy="321318"/>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r>
              <a:rPr lang="ru-RU" altLang="ru-RU" dirty="0"/>
              <a:t>Кредитные каникулы в период с 1 марта по 30 сентября 2022 года</a:t>
            </a:r>
            <a:endParaRPr lang="ru-RU" altLang="ru-RU" b="0" dirty="0"/>
          </a:p>
        </p:txBody>
      </p:sp>
      <p:pic>
        <p:nvPicPr>
          <p:cNvPr id="23" name="Рисунок 56">
            <a:extLst>
              <a:ext uri="{FF2B5EF4-FFF2-40B4-BE49-F238E27FC236}">
                <a16:creationId xmlns:a16="http://schemas.microsoft.com/office/drawing/2014/main" id="{0F463AAC-0731-4C73-9EDD-3665C56907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688" y="883612"/>
            <a:ext cx="362337" cy="341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Box 27">
            <a:extLst>
              <a:ext uri="{FF2B5EF4-FFF2-40B4-BE49-F238E27FC236}">
                <a16:creationId xmlns:a16="http://schemas.microsoft.com/office/drawing/2014/main" id="{35499907-FFA6-42E0-82F2-FE2C524AFA2A}"/>
              </a:ext>
            </a:extLst>
          </p:cNvPr>
          <p:cNvSpPr txBox="1"/>
          <p:nvPr/>
        </p:nvSpPr>
        <p:spPr bwMode="auto">
          <a:xfrm>
            <a:off x="1059025" y="-196918"/>
            <a:ext cx="6597301" cy="702244"/>
          </a:xfrm>
          <a:prstGeom prst="rect">
            <a:avLst/>
          </a:prstGeom>
          <a:noFill/>
        </p:spPr>
        <p:txBody>
          <a:bodyPr wrap="square">
            <a:spAutoFit/>
          </a:bodyPr>
          <a:lstStyle/>
          <a:p>
            <a:pPr algn="ctr">
              <a:lnSpc>
                <a:spcPct val="300000"/>
              </a:lnSpc>
              <a:defRPr/>
            </a:pPr>
            <a:r>
              <a:rPr lang="ru-RU" sz="1600" cap="all" dirty="0">
                <a:solidFill>
                  <a:srgbClr val="006AB3"/>
                </a:solidFill>
                <a:latin typeface="Book Antiqua" panose="02040602050305030304" pitchFamily="18" charset="0"/>
                <a:cs typeface="Times New Roman" panose="02020603050405020304" pitchFamily="18" charset="0"/>
              </a:rPr>
              <a:t>ФИНАНСОВАЯ ПОДДЕРЖКА БИЗНЕСА</a:t>
            </a:r>
          </a:p>
        </p:txBody>
      </p:sp>
      <p:sp>
        <p:nvSpPr>
          <p:cNvPr id="30" name="Прямоугольник 29">
            <a:extLst>
              <a:ext uri="{FF2B5EF4-FFF2-40B4-BE49-F238E27FC236}">
                <a16:creationId xmlns:a16="http://schemas.microsoft.com/office/drawing/2014/main" id="{D84C48A4-C2B4-4214-8F09-4D39031F2C31}"/>
              </a:ext>
            </a:extLst>
          </p:cNvPr>
          <p:cNvSpPr/>
          <p:nvPr/>
        </p:nvSpPr>
        <p:spPr>
          <a:xfrm>
            <a:off x="1171572" y="1213442"/>
            <a:ext cx="7072835" cy="2277547"/>
          </a:xfrm>
          <a:prstGeom prst="rect">
            <a:avLst/>
          </a:prstGeom>
        </p:spPr>
        <p:txBody>
          <a:bodyPr wrap="square">
            <a:spAutoFit/>
          </a:bodyPr>
          <a:lstStyle/>
          <a:p>
            <a:pPr marL="171450" indent="-171450">
              <a:buFont typeface="Arial" panose="020B0604020202020204" pitchFamily="34" charset="0"/>
              <a:buChar char="•"/>
            </a:pPr>
            <a:endParaRPr lang="ru-RU" alt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Срок: не более 6 мес.; </a:t>
            </a:r>
          </a:p>
          <a:p>
            <a:pPr>
              <a:defRPr/>
            </a:pPr>
            <a:endParaRPr 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Отсрочка платежей по кредиту или займу; </a:t>
            </a:r>
          </a:p>
          <a:p>
            <a:pPr marL="171450" indent="-171450">
              <a:buFont typeface="Arial" panose="020B0604020202020204" pitchFamily="34" charset="0"/>
              <a:buChar char="•"/>
              <a:defRPr/>
            </a:pPr>
            <a:endParaRPr 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Условия распространяются на кредиты оформленные до 1 марта 2022 года;</a:t>
            </a:r>
          </a:p>
          <a:p>
            <a:pPr marL="171450" indent="-171450">
              <a:buFont typeface="Arial" panose="020B0604020202020204" pitchFamily="34" charset="0"/>
              <a:buChar char="•"/>
              <a:defRPr/>
            </a:pPr>
            <a:endParaRPr 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Отрасль из перечня, утвержденного постановлением Правительства РФ № 337 от 10.03.2022;</a:t>
            </a:r>
          </a:p>
          <a:p>
            <a:pPr>
              <a:defRPr/>
            </a:pPr>
            <a:endParaRPr lang="ru-RU" sz="10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Возможность повторно обратиться за кредитными каникулами заемщикам которые  ранее (до 30 сентября 2020 года)  обращались за предоставлением кредитных каникул.</a:t>
            </a:r>
            <a:endParaRPr lang="ru-RU" sz="10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endParaRPr lang="ru-RU" sz="1200" dirty="0">
              <a:solidFill>
                <a:schemeClr val="accent1">
                  <a:lumMod val="75000"/>
                </a:schemeClr>
              </a:solidFill>
              <a:latin typeface="Book Antiqua" panose="02040602050305030304" pitchFamily="18" charset="0"/>
            </a:endParaRPr>
          </a:p>
        </p:txBody>
      </p:sp>
      <p:sp>
        <p:nvSpPr>
          <p:cNvPr id="13" name="TextBox 12">
            <a:extLst>
              <a:ext uri="{FF2B5EF4-FFF2-40B4-BE49-F238E27FC236}">
                <a16:creationId xmlns:a16="http://schemas.microsoft.com/office/drawing/2014/main" id="{2E8FCA31-ADD0-47BF-A1CA-9C73A9AE69BC}"/>
              </a:ext>
            </a:extLst>
          </p:cNvPr>
          <p:cNvSpPr txBox="1"/>
          <p:nvPr/>
        </p:nvSpPr>
        <p:spPr>
          <a:xfrm>
            <a:off x="333785" y="4118751"/>
            <a:ext cx="4958295" cy="508420"/>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r>
              <a:rPr lang="ru-RU" sz="1200" b="0" dirty="0">
                <a:solidFill>
                  <a:schemeClr val="tx2">
                    <a:lumMod val="60000"/>
                    <a:lumOff val="40000"/>
                  </a:schemeClr>
                </a:solidFill>
              </a:rPr>
              <a:t>Федеральный закон от 08.03.2022 № 46-ФЗ </a:t>
            </a:r>
          </a:p>
          <a:p>
            <a:r>
              <a:rPr lang="ru-RU" sz="1200" b="0" dirty="0">
                <a:solidFill>
                  <a:schemeClr val="tx2">
                    <a:lumMod val="60000"/>
                    <a:lumOff val="40000"/>
                  </a:schemeClr>
                </a:solidFill>
              </a:rPr>
              <a:t>Постановление Правительства РФ от 10.03.2022 № 337 </a:t>
            </a:r>
          </a:p>
        </p:txBody>
      </p:sp>
    </p:spTree>
    <p:extLst>
      <p:ext uri="{BB962C8B-B14F-4D97-AF65-F5344CB8AC3E}">
        <p14:creationId xmlns:p14="http://schemas.microsoft.com/office/powerpoint/2010/main" val="2953985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6" descr="Image result for investment blue icon">
            <a:extLst>
              <a:ext uri="{FF2B5EF4-FFF2-40B4-BE49-F238E27FC236}">
                <a16:creationId xmlns:a16="http://schemas.microsoft.com/office/drawing/2014/main" id="{60944CB9-E20F-4985-8C21-C3F0D1BCCE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160" y="99813"/>
            <a:ext cx="6334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Прямая соединительная линия 18">
            <a:extLst>
              <a:ext uri="{FF2B5EF4-FFF2-40B4-BE49-F238E27FC236}">
                <a16:creationId xmlns:a16="http://schemas.microsoft.com/office/drawing/2014/main" id="{BCF4595F-B562-4639-AAFF-83847883CAA5}"/>
              </a:ext>
            </a:extLst>
          </p:cNvPr>
          <p:cNvCxnSpPr/>
          <p:nvPr/>
        </p:nvCxnSpPr>
        <p:spPr bwMode="auto">
          <a:xfrm>
            <a:off x="250825" y="741364"/>
            <a:ext cx="8713788" cy="0"/>
          </a:xfrm>
          <a:prstGeom prst="line">
            <a:avLst/>
          </a:prstGeom>
          <a:ln w="28575">
            <a:solidFill>
              <a:srgbClr val="006AB3"/>
            </a:solidFill>
          </a:ln>
        </p:spPr>
        <p:style>
          <a:lnRef idx="1">
            <a:schemeClr val="accent1"/>
          </a:lnRef>
          <a:fillRef idx="0">
            <a:schemeClr val="accent1"/>
          </a:fillRef>
          <a:effectRef idx="0">
            <a:schemeClr val="accent1"/>
          </a:effectRef>
          <a:fontRef idx="minor">
            <a:schemeClr val="tx1"/>
          </a:fontRef>
        </p:style>
      </p:cxnSp>
      <p:sp>
        <p:nvSpPr>
          <p:cNvPr id="17" name="TextBox 7">
            <a:extLst>
              <a:ext uri="{FF2B5EF4-FFF2-40B4-BE49-F238E27FC236}">
                <a16:creationId xmlns:a16="http://schemas.microsoft.com/office/drawing/2014/main" id="{6D7B11AB-BD1E-4FB2-B39F-F46266E8AA20}"/>
              </a:ext>
            </a:extLst>
          </p:cNvPr>
          <p:cNvSpPr txBox="1">
            <a:spLocks noChangeArrowheads="1"/>
          </p:cNvSpPr>
          <p:nvPr/>
        </p:nvSpPr>
        <p:spPr bwMode="auto">
          <a:xfrm>
            <a:off x="8550276" y="4659982"/>
            <a:ext cx="414337" cy="315473"/>
          </a:xfrm>
          <a:prstGeom prst="rect">
            <a:avLst/>
          </a:prstGeom>
          <a:noFill/>
          <a:ln>
            <a:noFill/>
          </a:ln>
        </p:spPr>
        <p:txBody>
          <a:bodyPr lIns="68580" tIns="34291" rIns="68580" bIns="34291">
            <a:spAutoFit/>
          </a:bodyPr>
          <a:lstStyle>
            <a:lvl1pPr>
              <a:defRPr sz="1400">
                <a:solidFill>
                  <a:schemeClr val="tx1"/>
                </a:solidFill>
                <a:latin typeface="Calibri" pitchFamily="34" charset="0"/>
              </a:defRPr>
            </a:lvl1pPr>
            <a:lvl2pPr marL="742950" indent="-285750">
              <a:defRPr sz="1400">
                <a:solidFill>
                  <a:schemeClr val="tx1"/>
                </a:solidFill>
                <a:latin typeface="Calibri" pitchFamily="34" charset="0"/>
              </a:defRPr>
            </a:lvl2pPr>
            <a:lvl3pPr marL="1143000" indent="-228600">
              <a:defRPr sz="1400">
                <a:solidFill>
                  <a:schemeClr val="tx1"/>
                </a:solidFill>
                <a:latin typeface="Calibri" pitchFamily="34" charset="0"/>
              </a:defRPr>
            </a:lvl3pPr>
            <a:lvl4pPr marL="1600200" indent="-228600">
              <a:defRPr sz="1400">
                <a:solidFill>
                  <a:schemeClr val="tx1"/>
                </a:solidFill>
                <a:latin typeface="Calibri" pitchFamily="34" charset="0"/>
              </a:defRPr>
            </a:lvl4pPr>
            <a:lvl5pPr marL="2057400" indent="-228600">
              <a:defRPr sz="1400">
                <a:solidFill>
                  <a:schemeClr val="tx1"/>
                </a:solidFill>
                <a:latin typeface="Calibri" pitchFamily="34" charset="0"/>
              </a:defRPr>
            </a:lvl5pPr>
            <a:lvl6pPr marL="2514600" indent="-228600" defTabSz="685800" eaLnBrk="0" fontAlgn="base" hangingPunct="0">
              <a:spcBef>
                <a:spcPct val="0"/>
              </a:spcBef>
              <a:spcAft>
                <a:spcPct val="0"/>
              </a:spcAft>
              <a:defRPr sz="1400">
                <a:solidFill>
                  <a:schemeClr val="tx1"/>
                </a:solidFill>
                <a:latin typeface="Calibri" pitchFamily="34" charset="0"/>
              </a:defRPr>
            </a:lvl6pPr>
            <a:lvl7pPr marL="2971800" indent="-228600" defTabSz="685800" eaLnBrk="0" fontAlgn="base" hangingPunct="0">
              <a:spcBef>
                <a:spcPct val="0"/>
              </a:spcBef>
              <a:spcAft>
                <a:spcPct val="0"/>
              </a:spcAft>
              <a:defRPr sz="1400">
                <a:solidFill>
                  <a:schemeClr val="tx1"/>
                </a:solidFill>
                <a:latin typeface="Calibri" pitchFamily="34" charset="0"/>
              </a:defRPr>
            </a:lvl7pPr>
            <a:lvl8pPr marL="3429000" indent="-228600" defTabSz="685800" eaLnBrk="0" fontAlgn="base" hangingPunct="0">
              <a:spcBef>
                <a:spcPct val="0"/>
              </a:spcBef>
              <a:spcAft>
                <a:spcPct val="0"/>
              </a:spcAft>
              <a:defRPr sz="1400">
                <a:solidFill>
                  <a:schemeClr val="tx1"/>
                </a:solidFill>
                <a:latin typeface="Calibri" pitchFamily="34" charset="0"/>
              </a:defRPr>
            </a:lvl8pPr>
            <a:lvl9pPr marL="3886200" indent="-228600" defTabSz="685800" eaLnBrk="0" fontAlgn="base" hangingPunct="0">
              <a:spcBef>
                <a:spcPct val="0"/>
              </a:spcBef>
              <a:spcAft>
                <a:spcPct val="0"/>
              </a:spcAft>
              <a:defRPr sz="1400">
                <a:solidFill>
                  <a:schemeClr val="tx1"/>
                </a:solidFill>
                <a:latin typeface="Calibri" pitchFamily="34" charset="0"/>
              </a:defRPr>
            </a:lvl9pPr>
          </a:lstStyle>
          <a:p>
            <a:pPr algn="r">
              <a:defRPr/>
            </a:pPr>
            <a:r>
              <a:rPr lang="ru-RU" altLang="ru-RU" sz="1600" dirty="0">
                <a:solidFill>
                  <a:srgbClr val="1462AD"/>
                </a:solidFill>
                <a:latin typeface="+mn-lt"/>
              </a:rPr>
              <a:t>3</a:t>
            </a:r>
          </a:p>
        </p:txBody>
      </p:sp>
      <p:sp>
        <p:nvSpPr>
          <p:cNvPr id="22" name="TextBox 19">
            <a:extLst>
              <a:ext uri="{FF2B5EF4-FFF2-40B4-BE49-F238E27FC236}">
                <a16:creationId xmlns:a16="http://schemas.microsoft.com/office/drawing/2014/main" id="{CAD02FC7-822D-40C6-89F9-FB2FF944EC49}"/>
              </a:ext>
            </a:extLst>
          </p:cNvPr>
          <p:cNvSpPr txBox="1">
            <a:spLocks noChangeArrowheads="1"/>
          </p:cNvSpPr>
          <p:nvPr/>
        </p:nvSpPr>
        <p:spPr bwMode="auto">
          <a:xfrm>
            <a:off x="1230238" y="906000"/>
            <a:ext cx="6676131" cy="337219"/>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r>
              <a:rPr lang="ru-RU" altLang="ru-RU" dirty="0"/>
              <a:t>Заморозка пеней и штрафов по кредитам</a:t>
            </a:r>
            <a:endParaRPr lang="ru-RU" altLang="ru-RU" b="0" dirty="0"/>
          </a:p>
        </p:txBody>
      </p:sp>
      <p:pic>
        <p:nvPicPr>
          <p:cNvPr id="23" name="Рисунок 56">
            <a:extLst>
              <a:ext uri="{FF2B5EF4-FFF2-40B4-BE49-F238E27FC236}">
                <a16:creationId xmlns:a16="http://schemas.microsoft.com/office/drawing/2014/main" id="{0F463AAC-0731-4C73-9EDD-3665C56907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688" y="883612"/>
            <a:ext cx="362337" cy="341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Box 27">
            <a:extLst>
              <a:ext uri="{FF2B5EF4-FFF2-40B4-BE49-F238E27FC236}">
                <a16:creationId xmlns:a16="http://schemas.microsoft.com/office/drawing/2014/main" id="{35499907-FFA6-42E0-82F2-FE2C524AFA2A}"/>
              </a:ext>
            </a:extLst>
          </p:cNvPr>
          <p:cNvSpPr txBox="1"/>
          <p:nvPr/>
        </p:nvSpPr>
        <p:spPr bwMode="auto">
          <a:xfrm>
            <a:off x="1059025" y="-154759"/>
            <a:ext cx="6597301" cy="702244"/>
          </a:xfrm>
          <a:prstGeom prst="rect">
            <a:avLst/>
          </a:prstGeom>
          <a:noFill/>
        </p:spPr>
        <p:txBody>
          <a:bodyPr wrap="square">
            <a:spAutoFit/>
          </a:bodyPr>
          <a:lstStyle/>
          <a:p>
            <a:pPr algn="ctr">
              <a:lnSpc>
                <a:spcPct val="300000"/>
              </a:lnSpc>
              <a:defRPr/>
            </a:pPr>
            <a:r>
              <a:rPr lang="ru-RU" sz="1600" cap="all" dirty="0">
                <a:solidFill>
                  <a:srgbClr val="006AB3"/>
                </a:solidFill>
                <a:latin typeface="Book Antiqua" panose="02040602050305030304" pitchFamily="18" charset="0"/>
                <a:cs typeface="Times New Roman" panose="02020603050405020304" pitchFamily="18" charset="0"/>
              </a:rPr>
              <a:t>ФИНАНСОВАЯ ПОДДЕРЖКА БИЗНЕСА</a:t>
            </a:r>
          </a:p>
        </p:txBody>
      </p:sp>
      <p:sp>
        <p:nvSpPr>
          <p:cNvPr id="30" name="Прямоугольник 29">
            <a:extLst>
              <a:ext uri="{FF2B5EF4-FFF2-40B4-BE49-F238E27FC236}">
                <a16:creationId xmlns:a16="http://schemas.microsoft.com/office/drawing/2014/main" id="{D84C48A4-C2B4-4214-8F09-4D39031F2C31}"/>
              </a:ext>
            </a:extLst>
          </p:cNvPr>
          <p:cNvSpPr/>
          <p:nvPr/>
        </p:nvSpPr>
        <p:spPr>
          <a:xfrm>
            <a:off x="1171573" y="1220760"/>
            <a:ext cx="6669462" cy="1938992"/>
          </a:xfrm>
          <a:prstGeom prst="rect">
            <a:avLst/>
          </a:prstGeom>
        </p:spPr>
        <p:txBody>
          <a:bodyPr wrap="square">
            <a:spAutoFit/>
          </a:bodyPr>
          <a:lstStyle/>
          <a:p>
            <a:pPr marL="171450" indent="-171450">
              <a:buFont typeface="Arial" panose="020B0604020202020204" pitchFamily="34" charset="0"/>
              <a:buChar char="•"/>
            </a:pPr>
            <a:endParaRPr lang="ru-RU" alt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Срок: до конца 2022 г. ;</a:t>
            </a:r>
          </a:p>
          <a:p>
            <a:pPr>
              <a:defRPr/>
            </a:pPr>
            <a:endParaRPr 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Банкам рекомендовано: не ухудшать оценку финансового положения заемщика, если само ухудшение произошло после 18.02.2022 из-за санкций; </a:t>
            </a:r>
          </a:p>
          <a:p>
            <a:pPr marL="171450" indent="-171450">
              <a:buFont typeface="Arial" panose="020B0604020202020204" pitchFamily="34" charset="0"/>
              <a:buChar char="•"/>
              <a:defRPr/>
            </a:pPr>
            <a:endParaRPr 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Банкам рекомендовано: реструктурировать задолженность, не начислять пени и штрафы по кредитам и займам, если финансовое положение заемщиков ухудшилось после 18.02.2022 из-за санкций.</a:t>
            </a:r>
          </a:p>
          <a:p>
            <a:pPr>
              <a:defRPr/>
            </a:pPr>
            <a:endParaRPr lang="ru-RU" sz="1200" dirty="0">
              <a:solidFill>
                <a:schemeClr val="accent1">
                  <a:lumMod val="75000"/>
                </a:schemeClr>
              </a:solidFill>
              <a:latin typeface="Book Antiqua" panose="02040602050305030304" pitchFamily="18" charset="0"/>
            </a:endParaRPr>
          </a:p>
        </p:txBody>
      </p:sp>
      <p:sp>
        <p:nvSpPr>
          <p:cNvPr id="13" name="TextBox 12">
            <a:extLst>
              <a:ext uri="{FF2B5EF4-FFF2-40B4-BE49-F238E27FC236}">
                <a16:creationId xmlns:a16="http://schemas.microsoft.com/office/drawing/2014/main" id="{2E8FCA31-ADD0-47BF-A1CA-9C73A9AE69BC}"/>
              </a:ext>
            </a:extLst>
          </p:cNvPr>
          <p:cNvSpPr txBox="1"/>
          <p:nvPr/>
        </p:nvSpPr>
        <p:spPr>
          <a:xfrm>
            <a:off x="268089" y="4237500"/>
            <a:ext cx="4238215" cy="300286"/>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r>
              <a:rPr lang="ru-RU" sz="1200" b="0" dirty="0">
                <a:solidFill>
                  <a:schemeClr val="tx2">
                    <a:lumMod val="60000"/>
                    <a:lumOff val="40000"/>
                  </a:schemeClr>
                </a:solidFill>
              </a:rPr>
              <a:t>Информационное сообщение ЦБ РФ от 28.02.2022  </a:t>
            </a:r>
          </a:p>
        </p:txBody>
      </p:sp>
    </p:spTree>
    <p:extLst>
      <p:ext uri="{BB962C8B-B14F-4D97-AF65-F5344CB8AC3E}">
        <p14:creationId xmlns:p14="http://schemas.microsoft.com/office/powerpoint/2010/main" val="99144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6" descr="Image result for investment blue icon">
            <a:extLst>
              <a:ext uri="{FF2B5EF4-FFF2-40B4-BE49-F238E27FC236}">
                <a16:creationId xmlns:a16="http://schemas.microsoft.com/office/drawing/2014/main" id="{60944CB9-E20F-4985-8C21-C3F0D1BCCE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160" y="99813"/>
            <a:ext cx="6334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Прямая соединительная линия 18">
            <a:extLst>
              <a:ext uri="{FF2B5EF4-FFF2-40B4-BE49-F238E27FC236}">
                <a16:creationId xmlns:a16="http://schemas.microsoft.com/office/drawing/2014/main" id="{BCF4595F-B562-4639-AAFF-83847883CAA5}"/>
              </a:ext>
            </a:extLst>
          </p:cNvPr>
          <p:cNvCxnSpPr/>
          <p:nvPr/>
        </p:nvCxnSpPr>
        <p:spPr bwMode="auto">
          <a:xfrm>
            <a:off x="250825" y="741364"/>
            <a:ext cx="8713788" cy="0"/>
          </a:xfrm>
          <a:prstGeom prst="line">
            <a:avLst/>
          </a:prstGeom>
          <a:ln w="28575">
            <a:solidFill>
              <a:srgbClr val="006AB3"/>
            </a:solidFill>
          </a:ln>
        </p:spPr>
        <p:style>
          <a:lnRef idx="1">
            <a:schemeClr val="accent1"/>
          </a:lnRef>
          <a:fillRef idx="0">
            <a:schemeClr val="accent1"/>
          </a:fillRef>
          <a:effectRef idx="0">
            <a:schemeClr val="accent1"/>
          </a:effectRef>
          <a:fontRef idx="minor">
            <a:schemeClr val="tx1"/>
          </a:fontRef>
        </p:style>
      </p:cxnSp>
      <p:sp>
        <p:nvSpPr>
          <p:cNvPr id="17" name="TextBox 7">
            <a:extLst>
              <a:ext uri="{FF2B5EF4-FFF2-40B4-BE49-F238E27FC236}">
                <a16:creationId xmlns:a16="http://schemas.microsoft.com/office/drawing/2014/main" id="{6D7B11AB-BD1E-4FB2-B39F-F46266E8AA20}"/>
              </a:ext>
            </a:extLst>
          </p:cNvPr>
          <p:cNvSpPr txBox="1">
            <a:spLocks noChangeArrowheads="1"/>
          </p:cNvSpPr>
          <p:nvPr/>
        </p:nvSpPr>
        <p:spPr bwMode="auto">
          <a:xfrm>
            <a:off x="8550276" y="4659982"/>
            <a:ext cx="414337" cy="315473"/>
          </a:xfrm>
          <a:prstGeom prst="rect">
            <a:avLst/>
          </a:prstGeom>
          <a:noFill/>
          <a:ln>
            <a:noFill/>
          </a:ln>
        </p:spPr>
        <p:txBody>
          <a:bodyPr lIns="68580" tIns="34291" rIns="68580" bIns="34291">
            <a:spAutoFit/>
          </a:bodyPr>
          <a:lstStyle>
            <a:lvl1pPr>
              <a:defRPr sz="1400">
                <a:solidFill>
                  <a:schemeClr val="tx1"/>
                </a:solidFill>
                <a:latin typeface="Calibri" pitchFamily="34" charset="0"/>
              </a:defRPr>
            </a:lvl1pPr>
            <a:lvl2pPr marL="742950" indent="-285750">
              <a:defRPr sz="1400">
                <a:solidFill>
                  <a:schemeClr val="tx1"/>
                </a:solidFill>
                <a:latin typeface="Calibri" pitchFamily="34" charset="0"/>
              </a:defRPr>
            </a:lvl2pPr>
            <a:lvl3pPr marL="1143000" indent="-228600">
              <a:defRPr sz="1400">
                <a:solidFill>
                  <a:schemeClr val="tx1"/>
                </a:solidFill>
                <a:latin typeface="Calibri" pitchFamily="34" charset="0"/>
              </a:defRPr>
            </a:lvl3pPr>
            <a:lvl4pPr marL="1600200" indent="-228600">
              <a:defRPr sz="1400">
                <a:solidFill>
                  <a:schemeClr val="tx1"/>
                </a:solidFill>
                <a:latin typeface="Calibri" pitchFamily="34" charset="0"/>
              </a:defRPr>
            </a:lvl4pPr>
            <a:lvl5pPr marL="2057400" indent="-228600">
              <a:defRPr sz="1400">
                <a:solidFill>
                  <a:schemeClr val="tx1"/>
                </a:solidFill>
                <a:latin typeface="Calibri" pitchFamily="34" charset="0"/>
              </a:defRPr>
            </a:lvl5pPr>
            <a:lvl6pPr marL="2514600" indent="-228600" defTabSz="685800" eaLnBrk="0" fontAlgn="base" hangingPunct="0">
              <a:spcBef>
                <a:spcPct val="0"/>
              </a:spcBef>
              <a:spcAft>
                <a:spcPct val="0"/>
              </a:spcAft>
              <a:defRPr sz="1400">
                <a:solidFill>
                  <a:schemeClr val="tx1"/>
                </a:solidFill>
                <a:latin typeface="Calibri" pitchFamily="34" charset="0"/>
              </a:defRPr>
            </a:lvl6pPr>
            <a:lvl7pPr marL="2971800" indent="-228600" defTabSz="685800" eaLnBrk="0" fontAlgn="base" hangingPunct="0">
              <a:spcBef>
                <a:spcPct val="0"/>
              </a:spcBef>
              <a:spcAft>
                <a:spcPct val="0"/>
              </a:spcAft>
              <a:defRPr sz="1400">
                <a:solidFill>
                  <a:schemeClr val="tx1"/>
                </a:solidFill>
                <a:latin typeface="Calibri" pitchFamily="34" charset="0"/>
              </a:defRPr>
            </a:lvl7pPr>
            <a:lvl8pPr marL="3429000" indent="-228600" defTabSz="685800" eaLnBrk="0" fontAlgn="base" hangingPunct="0">
              <a:spcBef>
                <a:spcPct val="0"/>
              </a:spcBef>
              <a:spcAft>
                <a:spcPct val="0"/>
              </a:spcAft>
              <a:defRPr sz="1400">
                <a:solidFill>
                  <a:schemeClr val="tx1"/>
                </a:solidFill>
                <a:latin typeface="Calibri" pitchFamily="34" charset="0"/>
              </a:defRPr>
            </a:lvl8pPr>
            <a:lvl9pPr marL="3886200" indent="-228600" defTabSz="685800" eaLnBrk="0" fontAlgn="base" hangingPunct="0">
              <a:spcBef>
                <a:spcPct val="0"/>
              </a:spcBef>
              <a:spcAft>
                <a:spcPct val="0"/>
              </a:spcAft>
              <a:defRPr sz="1400">
                <a:solidFill>
                  <a:schemeClr val="tx1"/>
                </a:solidFill>
                <a:latin typeface="Calibri" pitchFamily="34" charset="0"/>
              </a:defRPr>
            </a:lvl9pPr>
          </a:lstStyle>
          <a:p>
            <a:pPr algn="r">
              <a:defRPr/>
            </a:pPr>
            <a:r>
              <a:rPr lang="ru-RU" altLang="ru-RU" sz="1600" dirty="0">
                <a:solidFill>
                  <a:srgbClr val="1462AD"/>
                </a:solidFill>
                <a:latin typeface="+mn-lt"/>
              </a:rPr>
              <a:t>4</a:t>
            </a:r>
          </a:p>
        </p:txBody>
      </p:sp>
      <p:sp>
        <p:nvSpPr>
          <p:cNvPr id="22" name="TextBox 19">
            <a:extLst>
              <a:ext uri="{FF2B5EF4-FFF2-40B4-BE49-F238E27FC236}">
                <a16:creationId xmlns:a16="http://schemas.microsoft.com/office/drawing/2014/main" id="{CAD02FC7-822D-40C6-89F9-FB2FF944EC49}"/>
              </a:ext>
            </a:extLst>
          </p:cNvPr>
          <p:cNvSpPr txBox="1">
            <a:spLocks noChangeArrowheads="1"/>
          </p:cNvSpPr>
          <p:nvPr/>
        </p:nvSpPr>
        <p:spPr bwMode="auto">
          <a:xfrm>
            <a:off x="1453790" y="741364"/>
            <a:ext cx="6676131" cy="337219"/>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r>
              <a:rPr lang="ru-RU" altLang="ru-RU" dirty="0"/>
              <a:t>Антикризисные программы льготного кредитования субъектов МСП</a:t>
            </a:r>
            <a:endParaRPr lang="ru-RU" altLang="ru-RU" b="0" dirty="0"/>
          </a:p>
        </p:txBody>
      </p:sp>
      <p:pic>
        <p:nvPicPr>
          <p:cNvPr id="23" name="Рисунок 56">
            <a:extLst>
              <a:ext uri="{FF2B5EF4-FFF2-40B4-BE49-F238E27FC236}">
                <a16:creationId xmlns:a16="http://schemas.microsoft.com/office/drawing/2014/main" id="{0F463AAC-0731-4C73-9EDD-3665C56907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1453" y="789712"/>
            <a:ext cx="362337" cy="341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Box 27">
            <a:extLst>
              <a:ext uri="{FF2B5EF4-FFF2-40B4-BE49-F238E27FC236}">
                <a16:creationId xmlns:a16="http://schemas.microsoft.com/office/drawing/2014/main" id="{35499907-FFA6-42E0-82F2-FE2C524AFA2A}"/>
              </a:ext>
            </a:extLst>
          </p:cNvPr>
          <p:cNvSpPr txBox="1"/>
          <p:nvPr/>
        </p:nvSpPr>
        <p:spPr bwMode="auto">
          <a:xfrm>
            <a:off x="1059025" y="-166550"/>
            <a:ext cx="6597301" cy="702244"/>
          </a:xfrm>
          <a:prstGeom prst="rect">
            <a:avLst/>
          </a:prstGeom>
          <a:noFill/>
        </p:spPr>
        <p:txBody>
          <a:bodyPr wrap="square">
            <a:spAutoFit/>
          </a:bodyPr>
          <a:lstStyle/>
          <a:p>
            <a:pPr algn="ctr">
              <a:lnSpc>
                <a:spcPct val="300000"/>
              </a:lnSpc>
              <a:defRPr/>
            </a:pPr>
            <a:r>
              <a:rPr lang="ru-RU" sz="1600" cap="all" dirty="0">
                <a:solidFill>
                  <a:srgbClr val="006AB3"/>
                </a:solidFill>
                <a:latin typeface="Book Antiqua" panose="02040602050305030304" pitchFamily="18" charset="0"/>
                <a:cs typeface="Times New Roman" panose="02020603050405020304" pitchFamily="18" charset="0"/>
              </a:rPr>
              <a:t>ФИНАНСОВАЯ ПОДДЕРЖКА БИЗНЕСА</a:t>
            </a:r>
          </a:p>
        </p:txBody>
      </p:sp>
      <p:sp>
        <p:nvSpPr>
          <p:cNvPr id="30" name="Прямоугольник 29">
            <a:extLst>
              <a:ext uri="{FF2B5EF4-FFF2-40B4-BE49-F238E27FC236}">
                <a16:creationId xmlns:a16="http://schemas.microsoft.com/office/drawing/2014/main" id="{D84C48A4-C2B4-4214-8F09-4D39031F2C31}"/>
              </a:ext>
            </a:extLst>
          </p:cNvPr>
          <p:cNvSpPr/>
          <p:nvPr/>
        </p:nvSpPr>
        <p:spPr>
          <a:xfrm>
            <a:off x="1382182" y="789712"/>
            <a:ext cx="7742279" cy="4585871"/>
          </a:xfrm>
          <a:prstGeom prst="rect">
            <a:avLst/>
          </a:prstGeom>
        </p:spPr>
        <p:txBody>
          <a:bodyPr wrap="square">
            <a:spAutoFit/>
          </a:bodyPr>
          <a:lstStyle/>
          <a:p>
            <a:pPr marL="171450" indent="-171450">
              <a:buFont typeface="Arial" panose="020B0604020202020204" pitchFamily="34" charset="0"/>
              <a:buChar char="•"/>
            </a:pPr>
            <a:endParaRPr lang="ru-RU" alt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Программа «</a:t>
            </a:r>
            <a:r>
              <a:rPr lang="ru-RU" sz="1200" b="1" dirty="0">
                <a:solidFill>
                  <a:schemeClr val="accent1">
                    <a:lumMod val="75000"/>
                  </a:schemeClr>
                </a:solidFill>
                <a:latin typeface="Book Antiqua" panose="02040602050305030304" pitchFamily="18" charset="0"/>
              </a:rPr>
              <a:t>ПСК «Инвестиционная», </a:t>
            </a:r>
            <a:r>
              <a:rPr lang="ru-RU" sz="1200" dirty="0">
                <a:solidFill>
                  <a:schemeClr val="accent1">
                    <a:lumMod val="75000"/>
                  </a:schemeClr>
                </a:solidFill>
                <a:latin typeface="Book Antiqua" panose="02040602050305030304" pitchFamily="18" charset="0"/>
              </a:rPr>
              <a:t>реализуется ЦБ РФ и Корпорацией МСП ;</a:t>
            </a: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Начало работы программы: 16.03.2022; </a:t>
            </a:r>
          </a:p>
          <a:p>
            <a:pPr marL="171450" indent="-171450">
              <a:buFont typeface="Arial" panose="020B0604020202020204" pitchFamily="34" charset="0"/>
              <a:buChar char="•"/>
              <a:defRPr/>
            </a:pPr>
            <a:r>
              <a:rPr lang="ru-RU" sz="1200" u="sng" dirty="0">
                <a:solidFill>
                  <a:schemeClr val="accent1">
                    <a:lumMod val="75000"/>
                  </a:schemeClr>
                </a:solidFill>
                <a:latin typeface="Book Antiqua" panose="02040602050305030304" pitchFamily="18" charset="0"/>
              </a:rPr>
              <a:t>Ставка кредита</a:t>
            </a:r>
            <a:r>
              <a:rPr lang="ru-RU" sz="1200" dirty="0">
                <a:solidFill>
                  <a:schemeClr val="accent1">
                    <a:lumMod val="75000"/>
                  </a:schemeClr>
                </a:solidFill>
                <a:latin typeface="Book Antiqua" panose="02040602050305030304" pitchFamily="18" charset="0"/>
              </a:rPr>
              <a:t>: для малых предприятий – до 15%, для средних – до 13,5%;</a:t>
            </a: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Кредит до 1 млрд. руб., сроком до 3-х лет;</a:t>
            </a:r>
          </a:p>
          <a:p>
            <a:pPr marL="171450" indent="-171450">
              <a:buFont typeface="Arial" panose="020B0604020202020204" pitchFamily="34" charset="0"/>
              <a:buChar char="•"/>
              <a:defRPr/>
            </a:pPr>
            <a:r>
              <a:rPr lang="ru-RU" sz="1200" u="sng" dirty="0">
                <a:solidFill>
                  <a:schemeClr val="accent1">
                    <a:lumMod val="75000"/>
                  </a:schemeClr>
                </a:solidFill>
                <a:latin typeface="Book Antiqua" panose="02040602050305030304" pitchFamily="18" charset="0"/>
              </a:rPr>
              <a:t>Лимит программы</a:t>
            </a:r>
            <a:r>
              <a:rPr lang="ru-RU" sz="1200" dirty="0">
                <a:solidFill>
                  <a:schemeClr val="accent1">
                    <a:lumMod val="75000"/>
                  </a:schemeClr>
                </a:solidFill>
                <a:latin typeface="Book Antiqua" panose="02040602050305030304" pitchFamily="18" charset="0"/>
              </a:rPr>
              <a:t>: 335 млрд. руб.;</a:t>
            </a:r>
          </a:p>
          <a:p>
            <a:pPr marL="171450" indent="-171450">
              <a:buFont typeface="Arial" panose="020B0604020202020204" pitchFamily="34" charset="0"/>
              <a:buChar char="•"/>
              <a:defRPr/>
            </a:pPr>
            <a:endParaRPr lang="ru-RU" sz="8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Программа </a:t>
            </a:r>
            <a:r>
              <a:rPr lang="ru-RU" sz="1200" b="1" dirty="0">
                <a:solidFill>
                  <a:schemeClr val="accent1">
                    <a:lumMod val="75000"/>
                  </a:schemeClr>
                </a:solidFill>
                <a:latin typeface="Book Antiqua" panose="02040602050305030304" pitchFamily="18" charset="0"/>
              </a:rPr>
              <a:t>«ПСК «Оборотная»</a:t>
            </a:r>
            <a:r>
              <a:rPr lang="ru-RU" sz="1200" dirty="0">
                <a:solidFill>
                  <a:schemeClr val="accent1">
                    <a:lumMod val="75000"/>
                  </a:schemeClr>
                </a:solidFill>
                <a:latin typeface="Book Antiqua" panose="02040602050305030304" pitchFamily="18" charset="0"/>
              </a:rPr>
              <a:t>,</a:t>
            </a:r>
            <a:r>
              <a:rPr lang="ru-RU" sz="1200" b="1" dirty="0">
                <a:solidFill>
                  <a:schemeClr val="accent1">
                    <a:lumMod val="75000"/>
                  </a:schemeClr>
                </a:solidFill>
                <a:latin typeface="Book Antiqua" panose="02040602050305030304" pitchFamily="18" charset="0"/>
              </a:rPr>
              <a:t> </a:t>
            </a:r>
            <a:r>
              <a:rPr lang="ru-RU" sz="1200" dirty="0">
                <a:solidFill>
                  <a:schemeClr val="accent1">
                    <a:lumMod val="75000"/>
                  </a:schemeClr>
                </a:solidFill>
                <a:latin typeface="Book Antiqua" panose="02040602050305030304" pitchFamily="18" charset="0"/>
              </a:rPr>
              <a:t>реализуется  ЦБ РФ и кредитными организациями, подписавших договор;</a:t>
            </a:r>
            <a:endParaRPr lang="ru-RU" sz="10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u="sng" dirty="0">
                <a:solidFill>
                  <a:schemeClr val="accent1">
                    <a:lumMod val="75000"/>
                  </a:schemeClr>
                </a:solidFill>
                <a:latin typeface="Book Antiqua" panose="02040602050305030304" pitchFamily="18" charset="0"/>
              </a:rPr>
              <a:t>Ставка кредита</a:t>
            </a:r>
            <a:r>
              <a:rPr lang="ru-RU" sz="1200" dirty="0">
                <a:solidFill>
                  <a:schemeClr val="accent1">
                    <a:lumMod val="75000"/>
                  </a:schemeClr>
                </a:solidFill>
                <a:latin typeface="Book Antiqua" panose="02040602050305030304" pitchFamily="18" charset="0"/>
              </a:rPr>
              <a:t>: для малых предприятий – 15% до 300 млн. руб., для средних – 13,5% до 1 млрд. руб., сроком до 1 года;</a:t>
            </a:r>
          </a:p>
          <a:p>
            <a:pPr marL="171450" indent="-171450">
              <a:buFont typeface="Arial" panose="020B0604020202020204" pitchFamily="34" charset="0"/>
              <a:buChar char="•"/>
              <a:defRPr/>
            </a:pPr>
            <a:r>
              <a:rPr lang="ru-RU" sz="1200" u="sng" dirty="0">
                <a:solidFill>
                  <a:schemeClr val="accent1">
                    <a:lumMod val="75000"/>
                  </a:schemeClr>
                </a:solidFill>
                <a:latin typeface="Book Antiqua" panose="02040602050305030304" pitchFamily="18" charset="0"/>
              </a:rPr>
              <a:t>Лимит программы</a:t>
            </a:r>
            <a:r>
              <a:rPr lang="ru-RU" sz="1200" dirty="0">
                <a:solidFill>
                  <a:schemeClr val="accent1">
                    <a:lumMod val="75000"/>
                  </a:schemeClr>
                </a:solidFill>
                <a:latin typeface="Book Antiqua" panose="02040602050305030304" pitchFamily="18" charset="0"/>
              </a:rPr>
              <a:t>: 335 млрд. руб.;</a:t>
            </a:r>
          </a:p>
          <a:p>
            <a:pPr marL="171450" indent="-171450">
              <a:buFont typeface="Arial" panose="020B0604020202020204" pitchFamily="34" charset="0"/>
              <a:buChar char="•"/>
              <a:defRPr/>
            </a:pPr>
            <a:endParaRPr lang="ru-RU" sz="8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Программа «</a:t>
            </a:r>
            <a:r>
              <a:rPr lang="ru-RU" sz="1200" b="1" dirty="0">
                <a:solidFill>
                  <a:schemeClr val="accent1">
                    <a:lumMod val="75000"/>
                  </a:schemeClr>
                </a:solidFill>
                <a:latin typeface="Book Antiqua" panose="02040602050305030304" pitchFamily="18" charset="0"/>
              </a:rPr>
              <a:t>ПСК «Антикризисная»,</a:t>
            </a:r>
            <a:endParaRPr 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u="sng" dirty="0">
                <a:solidFill>
                  <a:schemeClr val="accent1">
                    <a:lumMod val="75000"/>
                  </a:schemeClr>
                </a:solidFill>
                <a:latin typeface="Book Antiqua" panose="02040602050305030304" pitchFamily="18" charset="0"/>
              </a:rPr>
              <a:t>Ставка кредита</a:t>
            </a:r>
            <a:r>
              <a:rPr lang="ru-RU" sz="1200" dirty="0">
                <a:solidFill>
                  <a:schemeClr val="accent1">
                    <a:lumMod val="75000"/>
                  </a:schemeClr>
                </a:solidFill>
                <a:latin typeface="Book Antiqua" panose="02040602050305030304" pitchFamily="18" charset="0"/>
              </a:rPr>
              <a:t>:  </a:t>
            </a:r>
            <a:r>
              <a:rPr kumimoji="0" lang="ru-RU" sz="1200" b="0" i="0" u="none" strike="noStrike" kern="1200" cap="none" spc="0" normalizeH="0" baseline="0" noProof="0" dirty="0">
                <a:ln>
                  <a:noFill/>
                </a:ln>
                <a:solidFill>
                  <a:srgbClr val="4F81BD">
                    <a:lumMod val="75000"/>
                  </a:srgbClr>
                </a:solidFill>
                <a:effectLst/>
                <a:uLnTx/>
                <a:uFillTx/>
                <a:latin typeface="Book Antiqua" panose="02040602050305030304" pitchFamily="18" charset="0"/>
                <a:ea typeface="+mn-ea"/>
                <a:cs typeface="+mn-cs"/>
              </a:rPr>
              <a:t>до 8,5% годовых </a:t>
            </a:r>
          </a:p>
          <a:p>
            <a:pPr marL="171450" indent="-171450">
              <a:buFont typeface="Arial" panose="020B0604020202020204" pitchFamily="34" charset="0"/>
              <a:buChar char="•"/>
              <a:defRPr/>
            </a:pPr>
            <a:r>
              <a:rPr lang="ru-RU" sz="1200" u="sng" dirty="0">
                <a:solidFill>
                  <a:schemeClr val="accent1">
                    <a:lumMod val="75000"/>
                  </a:schemeClr>
                </a:solidFill>
                <a:latin typeface="Book Antiqua" panose="02040602050305030304" pitchFamily="18" charset="0"/>
              </a:rPr>
              <a:t>Лимит программы</a:t>
            </a:r>
            <a:r>
              <a:rPr lang="ru-RU" sz="1200" dirty="0">
                <a:solidFill>
                  <a:schemeClr val="accent1">
                    <a:lumMod val="75000"/>
                  </a:schemeClr>
                </a:solidFill>
                <a:latin typeface="Book Antiqua" panose="02040602050305030304" pitchFamily="18" charset="0"/>
              </a:rPr>
              <a:t>: 60 млрд рублей.</a:t>
            </a: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Доступна субъектам МСП из перечня пострадавших отраслей в соответствии с постановлением Правительства № 1513. Программа уже запущена;</a:t>
            </a:r>
          </a:p>
          <a:p>
            <a:pPr marL="171450" indent="-171450">
              <a:buFont typeface="Arial" panose="020B0604020202020204" pitchFamily="34" charset="0"/>
              <a:buChar char="•"/>
              <a:defRPr/>
            </a:pPr>
            <a:endParaRPr 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Программа </a:t>
            </a:r>
            <a:r>
              <a:rPr lang="ru-RU" sz="1200" b="1" dirty="0">
                <a:solidFill>
                  <a:schemeClr val="accent1">
                    <a:lumMod val="75000"/>
                  </a:schemeClr>
                </a:solidFill>
                <a:latin typeface="Book Antiqua" panose="02040602050305030304" pitchFamily="18" charset="0"/>
              </a:rPr>
              <a:t>«ФОТ 3.0» </a:t>
            </a:r>
            <a:r>
              <a:rPr lang="ru-RU" sz="1200" dirty="0">
                <a:solidFill>
                  <a:schemeClr val="accent1">
                    <a:lumMod val="75000"/>
                  </a:schemeClr>
                </a:solidFill>
                <a:latin typeface="Book Antiqua" panose="02040602050305030304" pitchFamily="18" charset="0"/>
              </a:rPr>
              <a:t>для сохранения рабочих мест субъектов МСП. </a:t>
            </a:r>
          </a:p>
          <a:p>
            <a:pPr marL="171450" indent="-171450">
              <a:buFont typeface="Arial" panose="020B0604020202020204" pitchFamily="34" charset="0"/>
              <a:buChar char="•"/>
              <a:defRPr/>
            </a:pPr>
            <a:r>
              <a:rPr lang="ru-RU" sz="1200" u="sng" dirty="0">
                <a:solidFill>
                  <a:schemeClr val="accent1">
                    <a:lumMod val="75000"/>
                  </a:schemeClr>
                </a:solidFill>
                <a:latin typeface="Book Antiqua" panose="02040602050305030304" pitchFamily="18" charset="0"/>
              </a:rPr>
              <a:t>Ставка кредита</a:t>
            </a:r>
            <a:r>
              <a:rPr lang="ru-RU" sz="1200" dirty="0">
                <a:solidFill>
                  <a:schemeClr val="accent1">
                    <a:lumMod val="75000"/>
                  </a:schemeClr>
                </a:solidFill>
                <a:latin typeface="Book Antiqua" panose="02040602050305030304" pitchFamily="18" charset="0"/>
              </a:rPr>
              <a:t>: 3% годовых, если заёмщик сохранит занятость на уровне 90%, </a:t>
            </a:r>
            <a:br>
              <a:rPr lang="ru-RU" sz="1200" dirty="0">
                <a:solidFill>
                  <a:schemeClr val="accent1">
                    <a:lumMod val="75000"/>
                  </a:schemeClr>
                </a:solidFill>
                <a:latin typeface="Book Antiqua" panose="02040602050305030304" pitchFamily="18" charset="0"/>
              </a:rPr>
            </a:br>
            <a:r>
              <a:rPr lang="ru-RU" sz="1200" dirty="0">
                <a:solidFill>
                  <a:schemeClr val="accent1">
                    <a:lumMod val="75000"/>
                  </a:schemeClr>
                </a:solidFill>
                <a:latin typeface="Book Antiqua" panose="02040602050305030304" pitchFamily="18" charset="0"/>
              </a:rPr>
              <a:t>первые полгода отсрочка уплаты процентов.</a:t>
            </a:r>
          </a:p>
          <a:p>
            <a:pPr marL="171450" indent="-171450">
              <a:buFont typeface="Arial" panose="020B0604020202020204" pitchFamily="34" charset="0"/>
              <a:buChar char="•"/>
              <a:defRPr/>
            </a:pPr>
            <a:r>
              <a:rPr lang="ru-RU" sz="1200" u="sng" dirty="0">
                <a:solidFill>
                  <a:schemeClr val="accent1">
                    <a:lumMod val="75000"/>
                  </a:schemeClr>
                </a:solidFill>
                <a:latin typeface="Book Antiqua" panose="02040602050305030304" pitchFamily="18" charset="0"/>
              </a:rPr>
              <a:t>Лимит программы</a:t>
            </a:r>
            <a:r>
              <a:rPr lang="ru-RU" sz="1200" dirty="0">
                <a:solidFill>
                  <a:schemeClr val="accent1">
                    <a:lumMod val="75000"/>
                  </a:schemeClr>
                </a:solidFill>
                <a:latin typeface="Book Antiqua" panose="02040602050305030304" pitchFamily="18" charset="0"/>
              </a:rPr>
              <a:t>: 6,2 млрд. руб., сроком до конца марта текущего года. </a:t>
            </a:r>
          </a:p>
          <a:p>
            <a:pPr marL="171450" indent="-171450">
              <a:buFont typeface="Arial" panose="020B0604020202020204" pitchFamily="34" charset="0"/>
              <a:buChar char="•"/>
              <a:defRPr/>
            </a:pPr>
            <a:endParaRPr 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endParaRPr lang="ru-RU" sz="1200" dirty="0">
              <a:solidFill>
                <a:schemeClr val="accent1">
                  <a:lumMod val="75000"/>
                </a:schemeClr>
              </a:solidFill>
              <a:latin typeface="Book Antiqua" panose="02040602050305030304" pitchFamily="18" charset="0"/>
            </a:endParaRPr>
          </a:p>
        </p:txBody>
      </p:sp>
      <p:sp>
        <p:nvSpPr>
          <p:cNvPr id="13" name="TextBox 12">
            <a:extLst>
              <a:ext uri="{FF2B5EF4-FFF2-40B4-BE49-F238E27FC236}">
                <a16:creationId xmlns:a16="http://schemas.microsoft.com/office/drawing/2014/main" id="{2E8FCA31-ADD0-47BF-A1CA-9C73A9AE69BC}"/>
              </a:ext>
            </a:extLst>
          </p:cNvPr>
          <p:cNvSpPr txBox="1"/>
          <p:nvPr/>
        </p:nvSpPr>
        <p:spPr>
          <a:xfrm>
            <a:off x="119460" y="4817718"/>
            <a:ext cx="4238215" cy="286821"/>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r>
              <a:rPr lang="ru-RU" sz="1200" b="0" dirty="0">
                <a:solidFill>
                  <a:schemeClr val="tx2">
                    <a:lumMod val="60000"/>
                    <a:lumOff val="40000"/>
                  </a:schemeClr>
                </a:solidFill>
              </a:rPr>
              <a:t>Информация ЦБ РФ</a:t>
            </a:r>
          </a:p>
        </p:txBody>
      </p:sp>
    </p:spTree>
    <p:extLst>
      <p:ext uri="{BB962C8B-B14F-4D97-AF65-F5344CB8AC3E}">
        <p14:creationId xmlns:p14="http://schemas.microsoft.com/office/powerpoint/2010/main" val="3277220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6" descr="Image result for investment blue icon">
            <a:extLst>
              <a:ext uri="{FF2B5EF4-FFF2-40B4-BE49-F238E27FC236}">
                <a16:creationId xmlns:a16="http://schemas.microsoft.com/office/drawing/2014/main" id="{60944CB9-E20F-4985-8C21-C3F0D1BCCE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160" y="99813"/>
            <a:ext cx="6334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Прямая соединительная линия 18">
            <a:extLst>
              <a:ext uri="{FF2B5EF4-FFF2-40B4-BE49-F238E27FC236}">
                <a16:creationId xmlns:a16="http://schemas.microsoft.com/office/drawing/2014/main" id="{BCF4595F-B562-4639-AAFF-83847883CAA5}"/>
              </a:ext>
            </a:extLst>
          </p:cNvPr>
          <p:cNvCxnSpPr/>
          <p:nvPr/>
        </p:nvCxnSpPr>
        <p:spPr bwMode="auto">
          <a:xfrm>
            <a:off x="250825" y="741364"/>
            <a:ext cx="8713788" cy="0"/>
          </a:xfrm>
          <a:prstGeom prst="line">
            <a:avLst/>
          </a:prstGeom>
          <a:ln w="28575">
            <a:solidFill>
              <a:srgbClr val="006AB3"/>
            </a:solidFill>
          </a:ln>
        </p:spPr>
        <p:style>
          <a:lnRef idx="1">
            <a:schemeClr val="accent1"/>
          </a:lnRef>
          <a:fillRef idx="0">
            <a:schemeClr val="accent1"/>
          </a:fillRef>
          <a:effectRef idx="0">
            <a:schemeClr val="accent1"/>
          </a:effectRef>
          <a:fontRef idx="minor">
            <a:schemeClr val="tx1"/>
          </a:fontRef>
        </p:style>
      </p:cxnSp>
      <p:sp>
        <p:nvSpPr>
          <p:cNvPr id="17" name="TextBox 7">
            <a:extLst>
              <a:ext uri="{FF2B5EF4-FFF2-40B4-BE49-F238E27FC236}">
                <a16:creationId xmlns:a16="http://schemas.microsoft.com/office/drawing/2014/main" id="{6D7B11AB-BD1E-4FB2-B39F-F46266E8AA20}"/>
              </a:ext>
            </a:extLst>
          </p:cNvPr>
          <p:cNvSpPr txBox="1">
            <a:spLocks noChangeArrowheads="1"/>
          </p:cNvSpPr>
          <p:nvPr/>
        </p:nvSpPr>
        <p:spPr bwMode="auto">
          <a:xfrm>
            <a:off x="8550276" y="4659982"/>
            <a:ext cx="414337" cy="315473"/>
          </a:xfrm>
          <a:prstGeom prst="rect">
            <a:avLst/>
          </a:prstGeom>
          <a:noFill/>
          <a:ln>
            <a:noFill/>
          </a:ln>
        </p:spPr>
        <p:txBody>
          <a:bodyPr lIns="68580" tIns="34291" rIns="68580" bIns="34291">
            <a:spAutoFit/>
          </a:bodyPr>
          <a:lstStyle>
            <a:lvl1pPr>
              <a:defRPr sz="1400">
                <a:solidFill>
                  <a:schemeClr val="tx1"/>
                </a:solidFill>
                <a:latin typeface="Calibri" pitchFamily="34" charset="0"/>
              </a:defRPr>
            </a:lvl1pPr>
            <a:lvl2pPr marL="742950" indent="-285750">
              <a:defRPr sz="1400">
                <a:solidFill>
                  <a:schemeClr val="tx1"/>
                </a:solidFill>
                <a:latin typeface="Calibri" pitchFamily="34" charset="0"/>
              </a:defRPr>
            </a:lvl2pPr>
            <a:lvl3pPr marL="1143000" indent="-228600">
              <a:defRPr sz="1400">
                <a:solidFill>
                  <a:schemeClr val="tx1"/>
                </a:solidFill>
                <a:latin typeface="Calibri" pitchFamily="34" charset="0"/>
              </a:defRPr>
            </a:lvl3pPr>
            <a:lvl4pPr marL="1600200" indent="-228600">
              <a:defRPr sz="1400">
                <a:solidFill>
                  <a:schemeClr val="tx1"/>
                </a:solidFill>
                <a:latin typeface="Calibri" pitchFamily="34" charset="0"/>
              </a:defRPr>
            </a:lvl4pPr>
            <a:lvl5pPr marL="2057400" indent="-228600">
              <a:defRPr sz="1400">
                <a:solidFill>
                  <a:schemeClr val="tx1"/>
                </a:solidFill>
                <a:latin typeface="Calibri" pitchFamily="34" charset="0"/>
              </a:defRPr>
            </a:lvl5pPr>
            <a:lvl6pPr marL="2514600" indent="-228600" defTabSz="685800" eaLnBrk="0" fontAlgn="base" hangingPunct="0">
              <a:spcBef>
                <a:spcPct val="0"/>
              </a:spcBef>
              <a:spcAft>
                <a:spcPct val="0"/>
              </a:spcAft>
              <a:defRPr sz="1400">
                <a:solidFill>
                  <a:schemeClr val="tx1"/>
                </a:solidFill>
                <a:latin typeface="Calibri" pitchFamily="34" charset="0"/>
              </a:defRPr>
            </a:lvl6pPr>
            <a:lvl7pPr marL="2971800" indent="-228600" defTabSz="685800" eaLnBrk="0" fontAlgn="base" hangingPunct="0">
              <a:spcBef>
                <a:spcPct val="0"/>
              </a:spcBef>
              <a:spcAft>
                <a:spcPct val="0"/>
              </a:spcAft>
              <a:defRPr sz="1400">
                <a:solidFill>
                  <a:schemeClr val="tx1"/>
                </a:solidFill>
                <a:latin typeface="Calibri" pitchFamily="34" charset="0"/>
              </a:defRPr>
            </a:lvl7pPr>
            <a:lvl8pPr marL="3429000" indent="-228600" defTabSz="685800" eaLnBrk="0" fontAlgn="base" hangingPunct="0">
              <a:spcBef>
                <a:spcPct val="0"/>
              </a:spcBef>
              <a:spcAft>
                <a:spcPct val="0"/>
              </a:spcAft>
              <a:defRPr sz="1400">
                <a:solidFill>
                  <a:schemeClr val="tx1"/>
                </a:solidFill>
                <a:latin typeface="Calibri" pitchFamily="34" charset="0"/>
              </a:defRPr>
            </a:lvl8pPr>
            <a:lvl9pPr marL="3886200" indent="-228600" defTabSz="685800" eaLnBrk="0" fontAlgn="base" hangingPunct="0">
              <a:spcBef>
                <a:spcPct val="0"/>
              </a:spcBef>
              <a:spcAft>
                <a:spcPct val="0"/>
              </a:spcAft>
              <a:defRPr sz="1400">
                <a:solidFill>
                  <a:schemeClr val="tx1"/>
                </a:solidFill>
                <a:latin typeface="Calibri" pitchFamily="34" charset="0"/>
              </a:defRPr>
            </a:lvl9pPr>
          </a:lstStyle>
          <a:p>
            <a:pPr algn="r">
              <a:defRPr/>
            </a:pPr>
            <a:r>
              <a:rPr lang="ru-RU" altLang="ru-RU" sz="1600" dirty="0">
                <a:solidFill>
                  <a:srgbClr val="1462AD"/>
                </a:solidFill>
                <a:latin typeface="+mn-lt"/>
              </a:rPr>
              <a:t>5</a:t>
            </a:r>
          </a:p>
        </p:txBody>
      </p:sp>
      <p:sp>
        <p:nvSpPr>
          <p:cNvPr id="22" name="TextBox 19">
            <a:extLst>
              <a:ext uri="{FF2B5EF4-FFF2-40B4-BE49-F238E27FC236}">
                <a16:creationId xmlns:a16="http://schemas.microsoft.com/office/drawing/2014/main" id="{CAD02FC7-822D-40C6-89F9-FB2FF944EC49}"/>
              </a:ext>
            </a:extLst>
          </p:cNvPr>
          <p:cNvSpPr txBox="1">
            <a:spLocks noChangeArrowheads="1"/>
          </p:cNvSpPr>
          <p:nvPr/>
        </p:nvSpPr>
        <p:spPr bwMode="auto">
          <a:xfrm>
            <a:off x="1286411" y="629182"/>
            <a:ext cx="7920880" cy="579145"/>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endParaRPr lang="ru-RU" altLang="ru-RU" dirty="0"/>
          </a:p>
          <a:p>
            <a:r>
              <a:rPr lang="ru-RU" altLang="ru-RU" dirty="0"/>
              <a:t>Компенсация за переводы через СБП (система быстрых платежей) </a:t>
            </a:r>
          </a:p>
        </p:txBody>
      </p:sp>
      <p:pic>
        <p:nvPicPr>
          <p:cNvPr id="23" name="Рисунок 56">
            <a:extLst>
              <a:ext uri="{FF2B5EF4-FFF2-40B4-BE49-F238E27FC236}">
                <a16:creationId xmlns:a16="http://schemas.microsoft.com/office/drawing/2014/main" id="{0F463AAC-0731-4C73-9EDD-3665C56907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404" y="761240"/>
            <a:ext cx="362337" cy="38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Box 27">
            <a:extLst>
              <a:ext uri="{FF2B5EF4-FFF2-40B4-BE49-F238E27FC236}">
                <a16:creationId xmlns:a16="http://schemas.microsoft.com/office/drawing/2014/main" id="{35499907-FFA6-42E0-82F2-FE2C524AFA2A}"/>
              </a:ext>
            </a:extLst>
          </p:cNvPr>
          <p:cNvSpPr txBox="1"/>
          <p:nvPr/>
        </p:nvSpPr>
        <p:spPr bwMode="auto">
          <a:xfrm>
            <a:off x="854866" y="-188902"/>
            <a:ext cx="6597301" cy="702244"/>
          </a:xfrm>
          <a:prstGeom prst="rect">
            <a:avLst/>
          </a:prstGeom>
          <a:noFill/>
        </p:spPr>
        <p:txBody>
          <a:bodyPr wrap="square">
            <a:spAutoFit/>
          </a:bodyPr>
          <a:lstStyle/>
          <a:p>
            <a:pPr algn="ctr">
              <a:lnSpc>
                <a:spcPct val="300000"/>
              </a:lnSpc>
              <a:defRPr/>
            </a:pPr>
            <a:r>
              <a:rPr lang="ru-RU" sz="1600" cap="all" dirty="0">
                <a:solidFill>
                  <a:srgbClr val="006AB3"/>
                </a:solidFill>
                <a:latin typeface="Book Antiqua" panose="02040602050305030304" pitchFamily="18" charset="0"/>
                <a:cs typeface="Times New Roman" panose="02020603050405020304" pitchFamily="18" charset="0"/>
              </a:rPr>
              <a:t>ФИНАНСОВАЯ поддержка БИЗНЕСА</a:t>
            </a:r>
          </a:p>
        </p:txBody>
      </p:sp>
      <p:sp>
        <p:nvSpPr>
          <p:cNvPr id="30" name="Прямоугольник 29">
            <a:extLst>
              <a:ext uri="{FF2B5EF4-FFF2-40B4-BE49-F238E27FC236}">
                <a16:creationId xmlns:a16="http://schemas.microsoft.com/office/drawing/2014/main" id="{D84C48A4-C2B4-4214-8F09-4D39031F2C31}"/>
              </a:ext>
            </a:extLst>
          </p:cNvPr>
          <p:cNvSpPr/>
          <p:nvPr/>
        </p:nvSpPr>
        <p:spPr>
          <a:xfrm>
            <a:off x="1104878" y="1282500"/>
            <a:ext cx="6669462" cy="3108543"/>
          </a:xfrm>
          <a:prstGeom prst="rect">
            <a:avLst/>
          </a:prstGeom>
        </p:spPr>
        <p:txBody>
          <a:bodyPr wrap="square">
            <a:spAutoFit/>
          </a:bodyPr>
          <a:lstStyle/>
          <a:p>
            <a:pPr marL="171450" indent="-171450">
              <a:buFont typeface="Arial" panose="020B0604020202020204" pitchFamily="34" charset="0"/>
              <a:buChar char="•"/>
            </a:pPr>
            <a:r>
              <a:rPr lang="ru-RU" altLang="ru-RU" sz="1200" dirty="0">
                <a:solidFill>
                  <a:schemeClr val="accent1">
                    <a:lumMod val="75000"/>
                  </a:schemeClr>
                </a:solidFill>
                <a:latin typeface="Book Antiqua" panose="02040602050305030304" pitchFamily="18" charset="0"/>
              </a:rPr>
              <a:t>Продление возможности получения компенсации расходов малому и среднему бизнесу расходов на прием денег через систему быстрых платежей;</a:t>
            </a:r>
          </a:p>
          <a:p>
            <a:pPr marL="171450" indent="-171450">
              <a:buFont typeface="Arial" panose="020B0604020202020204" pitchFamily="34" charset="0"/>
              <a:buChar char="•"/>
            </a:pPr>
            <a:endParaRPr lang="ru-RU" alt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pPr>
            <a:r>
              <a:rPr lang="ru-RU" altLang="ru-RU" sz="1200" dirty="0">
                <a:solidFill>
                  <a:schemeClr val="accent1">
                    <a:lumMod val="75000"/>
                  </a:schemeClr>
                </a:solidFill>
                <a:latin typeface="Book Antiqua" panose="02040602050305030304" pitchFamily="18" charset="0"/>
              </a:rPr>
              <a:t>Срок: 6 месяцев;</a:t>
            </a:r>
          </a:p>
          <a:p>
            <a:pPr marL="171450" indent="-171450">
              <a:buFont typeface="Arial" panose="020B0604020202020204" pitchFamily="34" charset="0"/>
              <a:buChar char="•"/>
            </a:pPr>
            <a:endParaRPr lang="ru-RU" alt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pPr>
            <a:r>
              <a:rPr lang="ru-RU" altLang="ru-RU" sz="1200" dirty="0">
                <a:solidFill>
                  <a:schemeClr val="accent1">
                    <a:lumMod val="75000"/>
                  </a:schemeClr>
                </a:solidFill>
                <a:latin typeface="Book Antiqua" panose="02040602050305030304" pitchFamily="18" charset="0"/>
              </a:rPr>
              <a:t>Возмещение предприятиям банковских комиссий за все покупки товаров и услуг, которые граждане совершат с января по июнь текущего года через новый платежный сервис Банка России (за счет субсидии);</a:t>
            </a:r>
          </a:p>
          <a:p>
            <a:pPr marL="171450" indent="-171450">
              <a:buFont typeface="Arial" panose="020B0604020202020204" pitchFamily="34" charset="0"/>
              <a:buChar char="•"/>
            </a:pPr>
            <a:endParaRPr lang="ru-RU" alt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pPr>
            <a:r>
              <a:rPr lang="ru-RU" altLang="ru-RU" sz="1200" dirty="0">
                <a:solidFill>
                  <a:schemeClr val="accent1">
                    <a:lumMod val="75000"/>
                  </a:schemeClr>
                </a:solidFill>
                <a:latin typeface="Book Antiqua" panose="02040602050305030304" pitchFamily="18" charset="0"/>
              </a:rPr>
              <a:t>Банк, подключенный к системе, передаёт в Минэкономразвития РФ данные о количестве транзакций и уплаченной предприятиями комиссии.  В течение 20 дней деньги на компенсации поступают в банк, а затем в течение пяти дней он перечисляет их бизнесу.</a:t>
            </a:r>
          </a:p>
          <a:p>
            <a:pPr marL="171450" indent="-171450">
              <a:buFont typeface="Arial" panose="020B0604020202020204" pitchFamily="34" charset="0"/>
              <a:buChar char="•"/>
            </a:pPr>
            <a:endParaRPr lang="ru-RU" alt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pPr>
            <a:endParaRPr lang="ru-RU" altLang="ru-RU" b="1" dirty="0">
              <a:solidFill>
                <a:schemeClr val="tx1">
                  <a:lumMod val="85000"/>
                  <a:lumOff val="15000"/>
                </a:schemeClr>
              </a:solidFill>
              <a:latin typeface="Book Antiqua" panose="02040602050305030304" pitchFamily="18" charset="0"/>
            </a:endParaRPr>
          </a:p>
          <a:p>
            <a:endParaRPr lang="ru-RU" altLang="ru-RU" b="1" dirty="0">
              <a:solidFill>
                <a:schemeClr val="tx1">
                  <a:lumMod val="85000"/>
                  <a:lumOff val="15000"/>
                </a:schemeClr>
              </a:solidFill>
              <a:latin typeface="Book Antiqua" panose="02040602050305030304" pitchFamily="18" charset="0"/>
            </a:endParaRPr>
          </a:p>
        </p:txBody>
      </p:sp>
      <p:sp>
        <p:nvSpPr>
          <p:cNvPr id="13" name="TextBox 12">
            <a:extLst>
              <a:ext uri="{FF2B5EF4-FFF2-40B4-BE49-F238E27FC236}">
                <a16:creationId xmlns:a16="http://schemas.microsoft.com/office/drawing/2014/main" id="{2E8FCA31-ADD0-47BF-A1CA-9C73A9AE69BC}"/>
              </a:ext>
            </a:extLst>
          </p:cNvPr>
          <p:cNvSpPr txBox="1"/>
          <p:nvPr/>
        </p:nvSpPr>
        <p:spPr>
          <a:xfrm>
            <a:off x="250825" y="3574052"/>
            <a:ext cx="7920880" cy="1616416"/>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endParaRPr lang="ru-RU" sz="1200" b="0" dirty="0">
              <a:solidFill>
                <a:schemeClr val="tx2">
                  <a:lumMod val="60000"/>
                  <a:lumOff val="40000"/>
                </a:schemeClr>
              </a:solidFill>
            </a:endParaRPr>
          </a:p>
          <a:p>
            <a:endParaRPr lang="ru-RU" sz="1200" b="0" dirty="0">
              <a:solidFill>
                <a:schemeClr val="tx2">
                  <a:lumMod val="60000"/>
                  <a:lumOff val="40000"/>
                </a:schemeClr>
              </a:solidFill>
            </a:endParaRPr>
          </a:p>
          <a:p>
            <a:endParaRPr lang="ru-RU" sz="1200" b="0" dirty="0">
              <a:solidFill>
                <a:schemeClr val="tx2">
                  <a:lumMod val="60000"/>
                  <a:lumOff val="40000"/>
                </a:schemeClr>
              </a:solidFill>
            </a:endParaRPr>
          </a:p>
          <a:p>
            <a:endParaRPr lang="ru-RU" sz="1200" b="0" dirty="0">
              <a:solidFill>
                <a:schemeClr val="tx2">
                  <a:lumMod val="60000"/>
                  <a:lumOff val="40000"/>
                </a:schemeClr>
              </a:solidFill>
            </a:endParaRPr>
          </a:p>
          <a:p>
            <a:r>
              <a:rPr lang="ru-RU" sz="1200" b="0" dirty="0">
                <a:solidFill>
                  <a:schemeClr val="tx2">
                    <a:lumMod val="60000"/>
                    <a:lumOff val="40000"/>
                  </a:schemeClr>
                </a:solidFill>
              </a:rPr>
              <a:t>Распоряжение Правительства Российской Федерации от 04.03.2022 №411-р </a:t>
            </a:r>
          </a:p>
          <a:p>
            <a:r>
              <a:rPr lang="ru-RU" sz="1200" b="0" dirty="0">
                <a:solidFill>
                  <a:schemeClr val="tx2">
                    <a:lumMod val="60000"/>
                    <a:lumOff val="40000"/>
                  </a:schemeClr>
                </a:solidFill>
              </a:rPr>
              <a:t>Постановление Правительства Российской Федерации от 30.06.2021 № 1103. </a:t>
            </a:r>
          </a:p>
          <a:p>
            <a:endParaRPr lang="ru-RU" sz="1200" b="0" dirty="0">
              <a:solidFill>
                <a:schemeClr val="tx2">
                  <a:lumMod val="60000"/>
                  <a:lumOff val="40000"/>
                </a:schemeClr>
              </a:solidFill>
            </a:endParaRPr>
          </a:p>
        </p:txBody>
      </p:sp>
    </p:spTree>
    <p:extLst>
      <p:ext uri="{BB962C8B-B14F-4D97-AF65-F5344CB8AC3E}">
        <p14:creationId xmlns:p14="http://schemas.microsoft.com/office/powerpoint/2010/main" val="3792682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6" descr="Image result for investment blue icon">
            <a:extLst>
              <a:ext uri="{FF2B5EF4-FFF2-40B4-BE49-F238E27FC236}">
                <a16:creationId xmlns:a16="http://schemas.microsoft.com/office/drawing/2014/main" id="{60944CB9-E20F-4985-8C21-C3F0D1BCCE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160" y="99813"/>
            <a:ext cx="6334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Прямая соединительная линия 18">
            <a:extLst>
              <a:ext uri="{FF2B5EF4-FFF2-40B4-BE49-F238E27FC236}">
                <a16:creationId xmlns:a16="http://schemas.microsoft.com/office/drawing/2014/main" id="{BCF4595F-B562-4639-AAFF-83847883CAA5}"/>
              </a:ext>
            </a:extLst>
          </p:cNvPr>
          <p:cNvCxnSpPr/>
          <p:nvPr/>
        </p:nvCxnSpPr>
        <p:spPr bwMode="auto">
          <a:xfrm>
            <a:off x="250825" y="741364"/>
            <a:ext cx="8713788" cy="0"/>
          </a:xfrm>
          <a:prstGeom prst="line">
            <a:avLst/>
          </a:prstGeom>
          <a:ln w="28575">
            <a:solidFill>
              <a:srgbClr val="006AB3"/>
            </a:solidFill>
          </a:ln>
        </p:spPr>
        <p:style>
          <a:lnRef idx="1">
            <a:schemeClr val="accent1"/>
          </a:lnRef>
          <a:fillRef idx="0">
            <a:schemeClr val="accent1"/>
          </a:fillRef>
          <a:effectRef idx="0">
            <a:schemeClr val="accent1"/>
          </a:effectRef>
          <a:fontRef idx="minor">
            <a:schemeClr val="tx1"/>
          </a:fontRef>
        </p:style>
      </p:cxnSp>
      <p:sp>
        <p:nvSpPr>
          <p:cNvPr id="17" name="TextBox 7">
            <a:extLst>
              <a:ext uri="{FF2B5EF4-FFF2-40B4-BE49-F238E27FC236}">
                <a16:creationId xmlns:a16="http://schemas.microsoft.com/office/drawing/2014/main" id="{6D7B11AB-BD1E-4FB2-B39F-F46266E8AA20}"/>
              </a:ext>
            </a:extLst>
          </p:cNvPr>
          <p:cNvSpPr txBox="1">
            <a:spLocks noChangeArrowheads="1"/>
          </p:cNvSpPr>
          <p:nvPr/>
        </p:nvSpPr>
        <p:spPr bwMode="auto">
          <a:xfrm>
            <a:off x="8550276" y="4659982"/>
            <a:ext cx="414337" cy="315473"/>
          </a:xfrm>
          <a:prstGeom prst="rect">
            <a:avLst/>
          </a:prstGeom>
          <a:noFill/>
          <a:ln>
            <a:noFill/>
          </a:ln>
        </p:spPr>
        <p:txBody>
          <a:bodyPr lIns="68580" tIns="34291" rIns="68580" bIns="34291">
            <a:spAutoFit/>
          </a:bodyPr>
          <a:lstStyle>
            <a:lvl1pPr>
              <a:defRPr sz="1400">
                <a:solidFill>
                  <a:schemeClr val="tx1"/>
                </a:solidFill>
                <a:latin typeface="Calibri" pitchFamily="34" charset="0"/>
              </a:defRPr>
            </a:lvl1pPr>
            <a:lvl2pPr marL="742950" indent="-285750">
              <a:defRPr sz="1400">
                <a:solidFill>
                  <a:schemeClr val="tx1"/>
                </a:solidFill>
                <a:latin typeface="Calibri" pitchFamily="34" charset="0"/>
              </a:defRPr>
            </a:lvl2pPr>
            <a:lvl3pPr marL="1143000" indent="-228600">
              <a:defRPr sz="1400">
                <a:solidFill>
                  <a:schemeClr val="tx1"/>
                </a:solidFill>
                <a:latin typeface="Calibri" pitchFamily="34" charset="0"/>
              </a:defRPr>
            </a:lvl3pPr>
            <a:lvl4pPr marL="1600200" indent="-228600">
              <a:defRPr sz="1400">
                <a:solidFill>
                  <a:schemeClr val="tx1"/>
                </a:solidFill>
                <a:latin typeface="Calibri" pitchFamily="34" charset="0"/>
              </a:defRPr>
            </a:lvl4pPr>
            <a:lvl5pPr marL="2057400" indent="-228600">
              <a:defRPr sz="1400">
                <a:solidFill>
                  <a:schemeClr val="tx1"/>
                </a:solidFill>
                <a:latin typeface="Calibri" pitchFamily="34" charset="0"/>
              </a:defRPr>
            </a:lvl5pPr>
            <a:lvl6pPr marL="2514600" indent="-228600" defTabSz="685800" eaLnBrk="0" fontAlgn="base" hangingPunct="0">
              <a:spcBef>
                <a:spcPct val="0"/>
              </a:spcBef>
              <a:spcAft>
                <a:spcPct val="0"/>
              </a:spcAft>
              <a:defRPr sz="1400">
                <a:solidFill>
                  <a:schemeClr val="tx1"/>
                </a:solidFill>
                <a:latin typeface="Calibri" pitchFamily="34" charset="0"/>
              </a:defRPr>
            </a:lvl6pPr>
            <a:lvl7pPr marL="2971800" indent="-228600" defTabSz="685800" eaLnBrk="0" fontAlgn="base" hangingPunct="0">
              <a:spcBef>
                <a:spcPct val="0"/>
              </a:spcBef>
              <a:spcAft>
                <a:spcPct val="0"/>
              </a:spcAft>
              <a:defRPr sz="1400">
                <a:solidFill>
                  <a:schemeClr val="tx1"/>
                </a:solidFill>
                <a:latin typeface="Calibri" pitchFamily="34" charset="0"/>
              </a:defRPr>
            </a:lvl7pPr>
            <a:lvl8pPr marL="3429000" indent="-228600" defTabSz="685800" eaLnBrk="0" fontAlgn="base" hangingPunct="0">
              <a:spcBef>
                <a:spcPct val="0"/>
              </a:spcBef>
              <a:spcAft>
                <a:spcPct val="0"/>
              </a:spcAft>
              <a:defRPr sz="1400">
                <a:solidFill>
                  <a:schemeClr val="tx1"/>
                </a:solidFill>
                <a:latin typeface="Calibri" pitchFamily="34" charset="0"/>
              </a:defRPr>
            </a:lvl8pPr>
            <a:lvl9pPr marL="3886200" indent="-228600" defTabSz="685800" eaLnBrk="0" fontAlgn="base" hangingPunct="0">
              <a:spcBef>
                <a:spcPct val="0"/>
              </a:spcBef>
              <a:spcAft>
                <a:spcPct val="0"/>
              </a:spcAft>
              <a:defRPr sz="1400">
                <a:solidFill>
                  <a:schemeClr val="tx1"/>
                </a:solidFill>
                <a:latin typeface="Calibri" pitchFamily="34" charset="0"/>
              </a:defRPr>
            </a:lvl9pPr>
          </a:lstStyle>
          <a:p>
            <a:pPr algn="r">
              <a:defRPr/>
            </a:pPr>
            <a:r>
              <a:rPr lang="ru-RU" altLang="ru-RU" sz="1600" dirty="0">
                <a:solidFill>
                  <a:srgbClr val="1462AD"/>
                </a:solidFill>
                <a:latin typeface="+mn-lt"/>
              </a:rPr>
              <a:t>6</a:t>
            </a:r>
          </a:p>
        </p:txBody>
      </p:sp>
      <p:sp>
        <p:nvSpPr>
          <p:cNvPr id="22" name="TextBox 19">
            <a:extLst>
              <a:ext uri="{FF2B5EF4-FFF2-40B4-BE49-F238E27FC236}">
                <a16:creationId xmlns:a16="http://schemas.microsoft.com/office/drawing/2014/main" id="{CAD02FC7-822D-40C6-89F9-FB2FF944EC49}"/>
              </a:ext>
            </a:extLst>
          </p:cNvPr>
          <p:cNvSpPr txBox="1">
            <a:spLocks noChangeArrowheads="1"/>
          </p:cNvSpPr>
          <p:nvPr/>
        </p:nvSpPr>
        <p:spPr bwMode="auto">
          <a:xfrm>
            <a:off x="1331640" y="866241"/>
            <a:ext cx="7920880" cy="320613"/>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r>
              <a:rPr lang="ru-RU" dirty="0"/>
              <a:t>Освобождение от плановых и внеплановых проверок до конца 2022 года</a:t>
            </a:r>
            <a:endParaRPr lang="ru-RU" altLang="ru-RU" dirty="0"/>
          </a:p>
        </p:txBody>
      </p:sp>
      <p:pic>
        <p:nvPicPr>
          <p:cNvPr id="23" name="Рисунок 56">
            <a:extLst>
              <a:ext uri="{FF2B5EF4-FFF2-40B4-BE49-F238E27FC236}">
                <a16:creationId xmlns:a16="http://schemas.microsoft.com/office/drawing/2014/main" id="{0F463AAC-0731-4C73-9EDD-3665C56907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779926"/>
            <a:ext cx="362337" cy="341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Box 27">
            <a:extLst>
              <a:ext uri="{FF2B5EF4-FFF2-40B4-BE49-F238E27FC236}">
                <a16:creationId xmlns:a16="http://schemas.microsoft.com/office/drawing/2014/main" id="{35499907-FFA6-42E0-82F2-FE2C524AFA2A}"/>
              </a:ext>
            </a:extLst>
          </p:cNvPr>
          <p:cNvSpPr txBox="1"/>
          <p:nvPr/>
        </p:nvSpPr>
        <p:spPr bwMode="auto">
          <a:xfrm>
            <a:off x="1142777" y="-140826"/>
            <a:ext cx="6597301" cy="702244"/>
          </a:xfrm>
          <a:prstGeom prst="rect">
            <a:avLst/>
          </a:prstGeom>
          <a:noFill/>
        </p:spPr>
        <p:txBody>
          <a:bodyPr wrap="square">
            <a:spAutoFit/>
          </a:bodyPr>
          <a:lstStyle/>
          <a:p>
            <a:pPr algn="ctr">
              <a:lnSpc>
                <a:spcPct val="300000"/>
              </a:lnSpc>
              <a:defRPr/>
            </a:pPr>
            <a:r>
              <a:rPr lang="ru-RU" sz="1600" cap="all" dirty="0">
                <a:solidFill>
                  <a:srgbClr val="006AB3"/>
                </a:solidFill>
                <a:latin typeface="Book Antiqua" panose="02040602050305030304" pitchFamily="18" charset="0"/>
                <a:cs typeface="Times New Roman" panose="02020603050405020304" pitchFamily="18" charset="0"/>
              </a:rPr>
              <a:t>АДМИНИСТРАТИВНЫЕ МЕРЫ ПОДДЕРЖКИ БИЗНЕСА</a:t>
            </a:r>
          </a:p>
        </p:txBody>
      </p:sp>
      <p:sp>
        <p:nvSpPr>
          <p:cNvPr id="30" name="Прямоугольник 29">
            <a:extLst>
              <a:ext uri="{FF2B5EF4-FFF2-40B4-BE49-F238E27FC236}">
                <a16:creationId xmlns:a16="http://schemas.microsoft.com/office/drawing/2014/main" id="{D84C48A4-C2B4-4214-8F09-4D39031F2C31}"/>
              </a:ext>
            </a:extLst>
          </p:cNvPr>
          <p:cNvSpPr/>
          <p:nvPr/>
        </p:nvSpPr>
        <p:spPr>
          <a:xfrm>
            <a:off x="888200" y="1800857"/>
            <a:ext cx="6669462" cy="523220"/>
          </a:xfrm>
          <a:prstGeom prst="rect">
            <a:avLst/>
          </a:prstGeom>
        </p:spPr>
        <p:txBody>
          <a:bodyPr wrap="square">
            <a:spAutoFit/>
          </a:bodyPr>
          <a:lstStyle/>
          <a:p>
            <a:pPr marL="171450" indent="-171450">
              <a:buFont typeface="Arial" panose="020B0604020202020204" pitchFamily="34" charset="0"/>
              <a:buChar char="•"/>
            </a:pPr>
            <a:endParaRPr lang="ru-RU" altLang="ru-RU" b="1" dirty="0">
              <a:solidFill>
                <a:schemeClr val="tx1">
                  <a:lumMod val="85000"/>
                  <a:lumOff val="15000"/>
                </a:schemeClr>
              </a:solidFill>
              <a:latin typeface="Book Antiqua" panose="02040602050305030304" pitchFamily="18" charset="0"/>
            </a:endParaRPr>
          </a:p>
          <a:p>
            <a:endParaRPr lang="ru-RU" altLang="ru-RU" b="1" dirty="0">
              <a:solidFill>
                <a:schemeClr val="tx1">
                  <a:lumMod val="85000"/>
                  <a:lumOff val="15000"/>
                </a:schemeClr>
              </a:solidFill>
              <a:latin typeface="Book Antiqua" panose="02040602050305030304" pitchFamily="18" charset="0"/>
            </a:endParaRPr>
          </a:p>
        </p:txBody>
      </p:sp>
      <p:sp>
        <p:nvSpPr>
          <p:cNvPr id="13" name="TextBox 12">
            <a:extLst>
              <a:ext uri="{FF2B5EF4-FFF2-40B4-BE49-F238E27FC236}">
                <a16:creationId xmlns:a16="http://schemas.microsoft.com/office/drawing/2014/main" id="{2E8FCA31-ADD0-47BF-A1CA-9C73A9AE69BC}"/>
              </a:ext>
            </a:extLst>
          </p:cNvPr>
          <p:cNvSpPr txBox="1"/>
          <p:nvPr/>
        </p:nvSpPr>
        <p:spPr>
          <a:xfrm>
            <a:off x="172221" y="4390446"/>
            <a:ext cx="8486335" cy="508420"/>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endParaRPr lang="ru-RU" sz="1200" b="0" dirty="0">
              <a:solidFill>
                <a:schemeClr val="tx2">
                  <a:lumMod val="60000"/>
                  <a:lumOff val="40000"/>
                </a:schemeClr>
              </a:solidFill>
            </a:endParaRPr>
          </a:p>
          <a:p>
            <a:r>
              <a:rPr lang="ru-RU" sz="1200" b="0" dirty="0">
                <a:solidFill>
                  <a:schemeClr val="tx2">
                    <a:lumMod val="60000"/>
                    <a:lumOff val="40000"/>
                  </a:schemeClr>
                </a:solidFill>
              </a:rPr>
              <a:t> Постановление Правительства РФ № 336 от 10.03.2022</a:t>
            </a:r>
          </a:p>
        </p:txBody>
      </p:sp>
      <p:sp>
        <p:nvSpPr>
          <p:cNvPr id="2" name="TextBox 1">
            <a:extLst>
              <a:ext uri="{FF2B5EF4-FFF2-40B4-BE49-F238E27FC236}">
                <a16:creationId xmlns:a16="http://schemas.microsoft.com/office/drawing/2014/main" id="{D85C7AED-251D-4307-BF60-0E28B1F266E0}"/>
              </a:ext>
            </a:extLst>
          </p:cNvPr>
          <p:cNvSpPr txBox="1"/>
          <p:nvPr/>
        </p:nvSpPr>
        <p:spPr>
          <a:xfrm>
            <a:off x="888200" y="1173182"/>
            <a:ext cx="7788256" cy="3231654"/>
          </a:xfrm>
          <a:prstGeom prst="rect">
            <a:avLst/>
          </a:prstGeom>
          <a:noFill/>
        </p:spPr>
        <p:txBody>
          <a:bodyPr wrap="square" rtlCol="0">
            <a:spAutoFit/>
          </a:bodyPr>
          <a:lstStyle/>
          <a:p>
            <a:pPr marL="171450" marR="0" lvl="0" indent="-171450" algn="just" defTabSz="6858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ru-RU" sz="1200" dirty="0">
                <a:solidFill>
                  <a:schemeClr val="accent1">
                    <a:lumMod val="75000"/>
                  </a:schemeClr>
                </a:solidFill>
                <a:latin typeface="Book Antiqua" panose="02040602050305030304" pitchFamily="18" charset="0"/>
              </a:rPr>
              <a:t>Исключительные случаи для проведения плановых проверок:</a:t>
            </a:r>
          </a:p>
          <a:p>
            <a:pPr marL="0" marR="0" lvl="0" indent="179388" algn="just" defTabSz="685800" rtl="0" eaLnBrk="0" fontAlgn="base" latinLnBrk="0" hangingPunct="0">
              <a:lnSpc>
                <a:spcPct val="100000"/>
              </a:lnSpc>
              <a:spcBef>
                <a:spcPct val="0"/>
              </a:spcBef>
              <a:spcAft>
                <a:spcPct val="0"/>
              </a:spcAft>
              <a:buClrTx/>
              <a:buSzTx/>
              <a:buFontTx/>
              <a:buNone/>
              <a:tabLst/>
              <a:defRPr/>
            </a:pPr>
            <a:endParaRPr lang="ru-RU" sz="800" dirty="0">
              <a:solidFill>
                <a:schemeClr val="accent1">
                  <a:lumMod val="75000"/>
                </a:schemeClr>
              </a:solidFill>
              <a:latin typeface="Book Antiqua" panose="02040602050305030304" pitchFamily="18" charset="0"/>
            </a:endParaRPr>
          </a:p>
          <a:p>
            <a:pPr marL="0" marR="0" lvl="0" indent="179388" algn="just" defTabSz="685800" rtl="0" eaLnBrk="0" fontAlgn="base" latinLnBrk="0" hangingPunct="0">
              <a:lnSpc>
                <a:spcPct val="100000"/>
              </a:lnSpc>
              <a:spcBef>
                <a:spcPct val="0"/>
              </a:spcBef>
              <a:spcAft>
                <a:spcPct val="0"/>
              </a:spcAft>
              <a:buClrTx/>
              <a:buSzTx/>
              <a:buFontTx/>
              <a:buNone/>
              <a:tabLst/>
              <a:defRPr/>
            </a:pPr>
            <a:r>
              <a:rPr lang="ru-RU" sz="1200" dirty="0">
                <a:solidFill>
                  <a:schemeClr val="accent1">
                    <a:lumMod val="75000"/>
                  </a:schemeClr>
                </a:solidFill>
                <a:latin typeface="Book Antiqua" panose="02040602050305030304" pitchFamily="18" charset="0"/>
              </a:rPr>
              <a:t>объекты контроля, которые отнесены к категории чрезвычайно высокого риска по четырем видам государственного контроля (надзора);</a:t>
            </a:r>
          </a:p>
          <a:p>
            <a:pPr marL="0" marR="0" lvl="0" indent="0" algn="just" defTabSz="685800" rtl="0" eaLnBrk="0" fontAlgn="base" latinLnBrk="0" hangingPunct="0">
              <a:lnSpc>
                <a:spcPct val="100000"/>
              </a:lnSpc>
              <a:spcBef>
                <a:spcPct val="0"/>
              </a:spcBef>
              <a:spcAft>
                <a:spcPct val="0"/>
              </a:spcAft>
              <a:buClrTx/>
              <a:buSzTx/>
              <a:buFontTx/>
              <a:buNone/>
              <a:tabLst/>
              <a:defRPr/>
            </a:pPr>
            <a:endParaRPr lang="ru-RU" sz="1200" dirty="0">
              <a:solidFill>
                <a:schemeClr val="accent1">
                  <a:lumMod val="75000"/>
                </a:schemeClr>
              </a:solidFill>
              <a:latin typeface="Book Antiqua" panose="02040602050305030304" pitchFamily="18" charset="0"/>
            </a:endParaRPr>
          </a:p>
          <a:p>
            <a:pPr marL="171450" marR="0" lvl="0" indent="-171450" algn="just" defTabSz="6858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ru-RU" sz="1200" dirty="0">
                <a:solidFill>
                  <a:schemeClr val="accent1">
                    <a:lumMod val="75000"/>
                  </a:schemeClr>
                </a:solidFill>
                <a:latin typeface="Book Antiqua" panose="02040602050305030304" pitchFamily="18" charset="0"/>
              </a:rPr>
              <a:t>Внеплановые проверки проводятся исключительно по следующим основаниям: </a:t>
            </a:r>
          </a:p>
          <a:p>
            <a:pPr marL="0" marR="0" lvl="0" indent="0" algn="just" defTabSz="685800" rtl="0" eaLnBrk="0" fontAlgn="base" latinLnBrk="0" hangingPunct="0">
              <a:lnSpc>
                <a:spcPct val="100000"/>
              </a:lnSpc>
              <a:spcBef>
                <a:spcPct val="0"/>
              </a:spcBef>
              <a:spcAft>
                <a:spcPct val="0"/>
              </a:spcAft>
              <a:buClrTx/>
              <a:buSzTx/>
              <a:buFontTx/>
              <a:buNone/>
              <a:tabLst/>
              <a:defRPr/>
            </a:pPr>
            <a:endParaRPr lang="ru-RU" sz="800" dirty="0">
              <a:solidFill>
                <a:schemeClr val="accent1">
                  <a:lumMod val="75000"/>
                </a:schemeClr>
              </a:solidFill>
              <a:latin typeface="Book Antiqua" panose="02040602050305030304" pitchFamily="18" charset="0"/>
            </a:endParaRPr>
          </a:p>
          <a:p>
            <a:pPr marL="0" marR="0" lvl="0" indent="179388" algn="just" defTabSz="685800" rtl="0" eaLnBrk="0" fontAlgn="base" latinLnBrk="0" hangingPunct="0">
              <a:lnSpc>
                <a:spcPct val="100000"/>
              </a:lnSpc>
              <a:spcBef>
                <a:spcPct val="0"/>
              </a:spcBef>
              <a:spcAft>
                <a:spcPct val="0"/>
              </a:spcAft>
              <a:buClrTx/>
              <a:buSzTx/>
              <a:buFontTx/>
              <a:buNone/>
              <a:tabLst/>
              <a:defRPr/>
            </a:pPr>
            <a:r>
              <a:rPr lang="ru-RU" sz="1200" dirty="0">
                <a:solidFill>
                  <a:schemeClr val="accent1">
                    <a:lumMod val="75000"/>
                  </a:schemeClr>
                </a:solidFill>
                <a:latin typeface="Book Antiqua" panose="02040602050305030304" pitchFamily="18" charset="0"/>
              </a:rPr>
              <a:t>при непосредственной угрозе причинения вреда жизни и тяжкого вреда здоровью граждан;</a:t>
            </a:r>
          </a:p>
          <a:p>
            <a:pPr marL="0" marR="0" lvl="0" indent="179388" algn="just" defTabSz="685800" rtl="0" eaLnBrk="0" fontAlgn="base" latinLnBrk="0" hangingPunct="0">
              <a:lnSpc>
                <a:spcPct val="100000"/>
              </a:lnSpc>
              <a:spcBef>
                <a:spcPct val="0"/>
              </a:spcBef>
              <a:spcAft>
                <a:spcPct val="0"/>
              </a:spcAft>
              <a:buClrTx/>
              <a:buSzTx/>
              <a:buFontTx/>
              <a:buNone/>
              <a:tabLst/>
              <a:defRPr/>
            </a:pPr>
            <a:endParaRPr lang="ru-RU" sz="800" dirty="0">
              <a:solidFill>
                <a:schemeClr val="accent1">
                  <a:lumMod val="75000"/>
                </a:schemeClr>
              </a:solidFill>
              <a:latin typeface="Book Antiqua" panose="02040602050305030304" pitchFamily="18" charset="0"/>
            </a:endParaRPr>
          </a:p>
          <a:p>
            <a:pPr marL="0" marR="0" lvl="0" indent="179388" algn="just" defTabSz="685800" rtl="0" eaLnBrk="0" fontAlgn="base" latinLnBrk="0" hangingPunct="0">
              <a:lnSpc>
                <a:spcPct val="100000"/>
              </a:lnSpc>
              <a:spcBef>
                <a:spcPct val="0"/>
              </a:spcBef>
              <a:spcAft>
                <a:spcPct val="0"/>
              </a:spcAft>
              <a:buClrTx/>
              <a:buSzTx/>
              <a:buFontTx/>
              <a:buNone/>
              <a:tabLst/>
              <a:defRPr/>
            </a:pPr>
            <a:r>
              <a:rPr lang="ru-RU" sz="1200" dirty="0">
                <a:solidFill>
                  <a:schemeClr val="accent1">
                    <a:lumMod val="75000"/>
                  </a:schemeClr>
                </a:solidFill>
                <a:latin typeface="Book Antiqua" panose="02040602050305030304" pitchFamily="18" charset="0"/>
              </a:rPr>
              <a:t>в сфере лицензионного контроля за осуществлением предпринимательской деятельности по управлению многоквартирными домами и регионального государственного жилищного надзора;</a:t>
            </a:r>
          </a:p>
          <a:p>
            <a:pPr marL="0" marR="0" lvl="0" indent="179388" algn="just" defTabSz="685800" rtl="0" eaLnBrk="0" fontAlgn="base" latinLnBrk="0" hangingPunct="0">
              <a:lnSpc>
                <a:spcPct val="100000"/>
              </a:lnSpc>
              <a:spcBef>
                <a:spcPct val="0"/>
              </a:spcBef>
              <a:spcAft>
                <a:spcPct val="0"/>
              </a:spcAft>
              <a:buClrTx/>
              <a:buSzTx/>
              <a:buFontTx/>
              <a:buNone/>
              <a:tabLst/>
              <a:defRPr/>
            </a:pPr>
            <a:endParaRPr lang="ru-RU" sz="800" dirty="0">
              <a:solidFill>
                <a:schemeClr val="accent1">
                  <a:lumMod val="75000"/>
                </a:schemeClr>
              </a:solidFill>
              <a:latin typeface="Book Antiqua" panose="02040602050305030304" pitchFamily="18" charset="0"/>
            </a:endParaRPr>
          </a:p>
          <a:p>
            <a:pPr marL="0" marR="0" lvl="0" indent="179388" algn="just" defTabSz="685800" rtl="0" eaLnBrk="0" fontAlgn="base" latinLnBrk="0" hangingPunct="0">
              <a:lnSpc>
                <a:spcPct val="100000"/>
              </a:lnSpc>
              <a:spcBef>
                <a:spcPct val="0"/>
              </a:spcBef>
              <a:spcAft>
                <a:spcPct val="0"/>
              </a:spcAft>
              <a:buClrTx/>
              <a:buSzTx/>
              <a:buFontTx/>
              <a:buNone/>
              <a:tabLst/>
              <a:defRPr/>
            </a:pPr>
            <a:r>
              <a:rPr lang="ru-RU" sz="1200" dirty="0">
                <a:solidFill>
                  <a:schemeClr val="accent1">
                    <a:lumMod val="75000"/>
                  </a:schemeClr>
                </a:solidFill>
                <a:latin typeface="Book Antiqua" panose="02040602050305030304" pitchFamily="18" charset="0"/>
              </a:rPr>
              <a:t>по поручению Президента РФ, Председателя Правительства РФ, требованию прокурора;</a:t>
            </a:r>
          </a:p>
          <a:p>
            <a:pPr marL="0" marR="0" lvl="0" indent="179388" algn="just" defTabSz="685800" rtl="0" eaLnBrk="0" fontAlgn="base" latinLnBrk="0" hangingPunct="0">
              <a:lnSpc>
                <a:spcPct val="100000"/>
              </a:lnSpc>
              <a:spcBef>
                <a:spcPct val="0"/>
              </a:spcBef>
              <a:spcAft>
                <a:spcPct val="0"/>
              </a:spcAft>
              <a:buClrTx/>
              <a:buSzTx/>
              <a:buFontTx/>
              <a:buNone/>
              <a:tabLst>
                <a:tab pos="85725" algn="l"/>
              </a:tabLst>
              <a:defRPr/>
            </a:pPr>
            <a:endParaRPr lang="ru-RU" sz="1200" dirty="0">
              <a:solidFill>
                <a:schemeClr val="accent1">
                  <a:lumMod val="75000"/>
                </a:schemeClr>
              </a:solidFill>
              <a:latin typeface="Book Antiqua" panose="02040602050305030304" pitchFamily="18" charset="0"/>
            </a:endParaRPr>
          </a:p>
          <a:p>
            <a:pPr marL="0" marR="0" lvl="0" indent="179388" algn="just" defTabSz="685800" rtl="0" eaLnBrk="0" fontAlgn="base" latinLnBrk="0" hangingPunct="0">
              <a:lnSpc>
                <a:spcPct val="100000"/>
              </a:lnSpc>
              <a:spcBef>
                <a:spcPct val="0"/>
              </a:spcBef>
              <a:spcAft>
                <a:spcPct val="0"/>
              </a:spcAft>
              <a:buClrTx/>
              <a:buSzTx/>
              <a:buFontTx/>
              <a:buNone/>
              <a:tabLst/>
              <a:defRPr/>
            </a:pPr>
            <a:r>
              <a:rPr lang="ru-RU" sz="1200" dirty="0">
                <a:solidFill>
                  <a:schemeClr val="accent1">
                    <a:lumMod val="75000"/>
                  </a:schemeClr>
                </a:solidFill>
                <a:latin typeface="Book Antiqua" panose="02040602050305030304" pitchFamily="18" charset="0"/>
              </a:rPr>
              <a:t>других случаях, установленных законодательством. </a:t>
            </a:r>
          </a:p>
          <a:p>
            <a:pPr marL="0" marR="0" lvl="0" indent="179388" algn="just" defTabSz="685800" rtl="0" eaLnBrk="0" fontAlgn="base" latinLnBrk="0" hangingPunct="0">
              <a:lnSpc>
                <a:spcPct val="100000"/>
              </a:lnSpc>
              <a:spcBef>
                <a:spcPct val="0"/>
              </a:spcBef>
              <a:spcAft>
                <a:spcPct val="0"/>
              </a:spcAft>
              <a:buClrTx/>
              <a:buSzTx/>
              <a:buFontTx/>
              <a:buNone/>
              <a:tabLst/>
              <a:defRPr/>
            </a:pPr>
            <a:endParaRPr lang="ru-RU" sz="1200" dirty="0">
              <a:solidFill>
                <a:schemeClr val="accent1">
                  <a:lumMod val="75000"/>
                </a:schemeClr>
              </a:solidFill>
              <a:latin typeface="Book Antiqua" panose="02040602050305030304" pitchFamily="18" charset="0"/>
            </a:endParaRPr>
          </a:p>
          <a:p>
            <a:pPr marL="0" marR="0" lvl="0" indent="179388" algn="just" defTabSz="685800" rtl="0" eaLnBrk="0" fontAlgn="base" latinLnBrk="0" hangingPunct="0">
              <a:lnSpc>
                <a:spcPct val="100000"/>
              </a:lnSpc>
              <a:spcBef>
                <a:spcPct val="0"/>
              </a:spcBef>
              <a:spcAft>
                <a:spcPct val="0"/>
              </a:spcAft>
              <a:buClrTx/>
              <a:buSzTx/>
              <a:buFontTx/>
              <a:buNone/>
              <a:tabLst/>
              <a:defRPr/>
            </a:pPr>
            <a:r>
              <a:rPr lang="ru-RU" sz="1200" dirty="0">
                <a:solidFill>
                  <a:schemeClr val="accent1">
                    <a:lumMod val="75000"/>
                  </a:schemeClr>
                </a:solidFill>
                <a:latin typeface="Book Antiqua" panose="02040602050305030304" pitchFamily="18" charset="0"/>
              </a:rPr>
              <a:t>Ограничения по проверкам не распространяются на организации режима постоянного государственного контроля (надзора).</a:t>
            </a:r>
          </a:p>
        </p:txBody>
      </p:sp>
    </p:spTree>
    <p:extLst>
      <p:ext uri="{BB962C8B-B14F-4D97-AF65-F5344CB8AC3E}">
        <p14:creationId xmlns:p14="http://schemas.microsoft.com/office/powerpoint/2010/main" val="22658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6" descr="Image result for investment blue icon">
            <a:extLst>
              <a:ext uri="{FF2B5EF4-FFF2-40B4-BE49-F238E27FC236}">
                <a16:creationId xmlns:a16="http://schemas.microsoft.com/office/drawing/2014/main" id="{60944CB9-E20F-4985-8C21-C3F0D1BCCE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160" y="99813"/>
            <a:ext cx="6334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Прямая соединительная линия 18">
            <a:extLst>
              <a:ext uri="{FF2B5EF4-FFF2-40B4-BE49-F238E27FC236}">
                <a16:creationId xmlns:a16="http://schemas.microsoft.com/office/drawing/2014/main" id="{BCF4595F-B562-4639-AAFF-83847883CAA5}"/>
              </a:ext>
            </a:extLst>
          </p:cNvPr>
          <p:cNvCxnSpPr/>
          <p:nvPr/>
        </p:nvCxnSpPr>
        <p:spPr bwMode="auto">
          <a:xfrm>
            <a:off x="250825" y="741364"/>
            <a:ext cx="8713788" cy="0"/>
          </a:xfrm>
          <a:prstGeom prst="line">
            <a:avLst/>
          </a:prstGeom>
          <a:ln w="28575">
            <a:solidFill>
              <a:srgbClr val="006AB3"/>
            </a:solidFill>
          </a:ln>
        </p:spPr>
        <p:style>
          <a:lnRef idx="1">
            <a:schemeClr val="accent1"/>
          </a:lnRef>
          <a:fillRef idx="0">
            <a:schemeClr val="accent1"/>
          </a:fillRef>
          <a:effectRef idx="0">
            <a:schemeClr val="accent1"/>
          </a:effectRef>
          <a:fontRef idx="minor">
            <a:schemeClr val="tx1"/>
          </a:fontRef>
        </p:style>
      </p:cxnSp>
      <p:sp>
        <p:nvSpPr>
          <p:cNvPr id="17" name="TextBox 7">
            <a:extLst>
              <a:ext uri="{FF2B5EF4-FFF2-40B4-BE49-F238E27FC236}">
                <a16:creationId xmlns:a16="http://schemas.microsoft.com/office/drawing/2014/main" id="{6D7B11AB-BD1E-4FB2-B39F-F46266E8AA20}"/>
              </a:ext>
            </a:extLst>
          </p:cNvPr>
          <p:cNvSpPr txBox="1">
            <a:spLocks noChangeArrowheads="1"/>
          </p:cNvSpPr>
          <p:nvPr/>
        </p:nvSpPr>
        <p:spPr bwMode="auto">
          <a:xfrm>
            <a:off x="8550276" y="4659982"/>
            <a:ext cx="414337" cy="315473"/>
          </a:xfrm>
          <a:prstGeom prst="rect">
            <a:avLst/>
          </a:prstGeom>
          <a:noFill/>
          <a:ln>
            <a:noFill/>
          </a:ln>
        </p:spPr>
        <p:txBody>
          <a:bodyPr lIns="68580" tIns="34291" rIns="68580" bIns="34291">
            <a:spAutoFit/>
          </a:bodyPr>
          <a:lstStyle>
            <a:lvl1pPr>
              <a:defRPr sz="1400">
                <a:solidFill>
                  <a:schemeClr val="tx1"/>
                </a:solidFill>
                <a:latin typeface="Calibri" pitchFamily="34" charset="0"/>
              </a:defRPr>
            </a:lvl1pPr>
            <a:lvl2pPr marL="742950" indent="-285750">
              <a:defRPr sz="1400">
                <a:solidFill>
                  <a:schemeClr val="tx1"/>
                </a:solidFill>
                <a:latin typeface="Calibri" pitchFamily="34" charset="0"/>
              </a:defRPr>
            </a:lvl2pPr>
            <a:lvl3pPr marL="1143000" indent="-228600">
              <a:defRPr sz="1400">
                <a:solidFill>
                  <a:schemeClr val="tx1"/>
                </a:solidFill>
                <a:latin typeface="Calibri" pitchFamily="34" charset="0"/>
              </a:defRPr>
            </a:lvl3pPr>
            <a:lvl4pPr marL="1600200" indent="-228600">
              <a:defRPr sz="1400">
                <a:solidFill>
                  <a:schemeClr val="tx1"/>
                </a:solidFill>
                <a:latin typeface="Calibri" pitchFamily="34" charset="0"/>
              </a:defRPr>
            </a:lvl4pPr>
            <a:lvl5pPr marL="2057400" indent="-228600">
              <a:defRPr sz="1400">
                <a:solidFill>
                  <a:schemeClr val="tx1"/>
                </a:solidFill>
                <a:latin typeface="Calibri" pitchFamily="34" charset="0"/>
              </a:defRPr>
            </a:lvl5pPr>
            <a:lvl6pPr marL="2514600" indent="-228600" defTabSz="685800" eaLnBrk="0" fontAlgn="base" hangingPunct="0">
              <a:spcBef>
                <a:spcPct val="0"/>
              </a:spcBef>
              <a:spcAft>
                <a:spcPct val="0"/>
              </a:spcAft>
              <a:defRPr sz="1400">
                <a:solidFill>
                  <a:schemeClr val="tx1"/>
                </a:solidFill>
                <a:latin typeface="Calibri" pitchFamily="34" charset="0"/>
              </a:defRPr>
            </a:lvl6pPr>
            <a:lvl7pPr marL="2971800" indent="-228600" defTabSz="685800" eaLnBrk="0" fontAlgn="base" hangingPunct="0">
              <a:spcBef>
                <a:spcPct val="0"/>
              </a:spcBef>
              <a:spcAft>
                <a:spcPct val="0"/>
              </a:spcAft>
              <a:defRPr sz="1400">
                <a:solidFill>
                  <a:schemeClr val="tx1"/>
                </a:solidFill>
                <a:latin typeface="Calibri" pitchFamily="34" charset="0"/>
              </a:defRPr>
            </a:lvl7pPr>
            <a:lvl8pPr marL="3429000" indent="-228600" defTabSz="685800" eaLnBrk="0" fontAlgn="base" hangingPunct="0">
              <a:spcBef>
                <a:spcPct val="0"/>
              </a:spcBef>
              <a:spcAft>
                <a:spcPct val="0"/>
              </a:spcAft>
              <a:defRPr sz="1400">
                <a:solidFill>
                  <a:schemeClr val="tx1"/>
                </a:solidFill>
                <a:latin typeface="Calibri" pitchFamily="34" charset="0"/>
              </a:defRPr>
            </a:lvl8pPr>
            <a:lvl9pPr marL="3886200" indent="-228600" defTabSz="685800" eaLnBrk="0" fontAlgn="base" hangingPunct="0">
              <a:spcBef>
                <a:spcPct val="0"/>
              </a:spcBef>
              <a:spcAft>
                <a:spcPct val="0"/>
              </a:spcAft>
              <a:defRPr sz="1400">
                <a:solidFill>
                  <a:schemeClr val="tx1"/>
                </a:solidFill>
                <a:latin typeface="Calibri" pitchFamily="34" charset="0"/>
              </a:defRPr>
            </a:lvl9pPr>
          </a:lstStyle>
          <a:p>
            <a:pPr algn="r">
              <a:defRPr/>
            </a:pPr>
            <a:r>
              <a:rPr lang="ru-RU" altLang="ru-RU" sz="1600" dirty="0">
                <a:solidFill>
                  <a:srgbClr val="1462AD"/>
                </a:solidFill>
                <a:latin typeface="+mn-lt"/>
              </a:rPr>
              <a:t>7</a:t>
            </a:r>
          </a:p>
        </p:txBody>
      </p:sp>
      <p:sp>
        <p:nvSpPr>
          <p:cNvPr id="22" name="TextBox 19">
            <a:extLst>
              <a:ext uri="{FF2B5EF4-FFF2-40B4-BE49-F238E27FC236}">
                <a16:creationId xmlns:a16="http://schemas.microsoft.com/office/drawing/2014/main" id="{CAD02FC7-822D-40C6-89F9-FB2FF944EC49}"/>
              </a:ext>
            </a:extLst>
          </p:cNvPr>
          <p:cNvSpPr txBox="1">
            <a:spLocks noChangeArrowheads="1"/>
          </p:cNvSpPr>
          <p:nvPr/>
        </p:nvSpPr>
        <p:spPr bwMode="auto">
          <a:xfrm>
            <a:off x="1230238" y="913950"/>
            <a:ext cx="6676131" cy="321318"/>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r>
              <a:rPr lang="ru-RU" altLang="ru-RU" dirty="0"/>
              <a:t>Запрет на блокировку счетов налогоплательщиков  до 01 Июня 2022</a:t>
            </a:r>
            <a:endParaRPr lang="ru-RU" altLang="ru-RU" b="0" dirty="0"/>
          </a:p>
        </p:txBody>
      </p:sp>
      <p:pic>
        <p:nvPicPr>
          <p:cNvPr id="23" name="Рисунок 56">
            <a:extLst>
              <a:ext uri="{FF2B5EF4-FFF2-40B4-BE49-F238E27FC236}">
                <a16:creationId xmlns:a16="http://schemas.microsoft.com/office/drawing/2014/main" id="{0F463AAC-0731-4C73-9EDD-3665C56907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688" y="883612"/>
            <a:ext cx="362337" cy="341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Box 27">
            <a:extLst>
              <a:ext uri="{FF2B5EF4-FFF2-40B4-BE49-F238E27FC236}">
                <a16:creationId xmlns:a16="http://schemas.microsoft.com/office/drawing/2014/main" id="{35499907-FFA6-42E0-82F2-FE2C524AFA2A}"/>
              </a:ext>
            </a:extLst>
          </p:cNvPr>
          <p:cNvSpPr txBox="1"/>
          <p:nvPr/>
        </p:nvSpPr>
        <p:spPr bwMode="auto">
          <a:xfrm>
            <a:off x="1120600" y="-142371"/>
            <a:ext cx="6597301" cy="702244"/>
          </a:xfrm>
          <a:prstGeom prst="rect">
            <a:avLst/>
          </a:prstGeom>
          <a:noFill/>
        </p:spPr>
        <p:txBody>
          <a:bodyPr wrap="square">
            <a:spAutoFit/>
          </a:bodyPr>
          <a:lstStyle/>
          <a:p>
            <a:pPr algn="ctr">
              <a:lnSpc>
                <a:spcPct val="300000"/>
              </a:lnSpc>
              <a:defRPr/>
            </a:pPr>
            <a:r>
              <a:rPr lang="ru-RU" sz="1600" cap="all" dirty="0">
                <a:solidFill>
                  <a:srgbClr val="006AB3"/>
                </a:solidFill>
                <a:latin typeface="Book Antiqua" panose="02040602050305030304" pitchFamily="18" charset="0"/>
                <a:cs typeface="Times New Roman" panose="02020603050405020304" pitchFamily="18" charset="0"/>
              </a:rPr>
              <a:t>АДМИНИСТРАТИВНЫЕ МЕРЫ ПОДДЕРЖКИ БИЗНЕСА</a:t>
            </a:r>
          </a:p>
        </p:txBody>
      </p:sp>
      <p:sp>
        <p:nvSpPr>
          <p:cNvPr id="30" name="Прямоугольник 29">
            <a:extLst>
              <a:ext uri="{FF2B5EF4-FFF2-40B4-BE49-F238E27FC236}">
                <a16:creationId xmlns:a16="http://schemas.microsoft.com/office/drawing/2014/main" id="{D84C48A4-C2B4-4214-8F09-4D39031F2C31}"/>
              </a:ext>
            </a:extLst>
          </p:cNvPr>
          <p:cNvSpPr/>
          <p:nvPr/>
        </p:nvSpPr>
        <p:spPr>
          <a:xfrm>
            <a:off x="1034023" y="1159134"/>
            <a:ext cx="6669462" cy="3600986"/>
          </a:xfrm>
          <a:prstGeom prst="rect">
            <a:avLst/>
          </a:prstGeom>
        </p:spPr>
        <p:txBody>
          <a:bodyPr wrap="square">
            <a:spAutoFit/>
          </a:bodyPr>
          <a:lstStyle/>
          <a:p>
            <a:pPr marL="171450" indent="-171450">
              <a:buFont typeface="Arial" panose="020B0604020202020204" pitchFamily="34" charset="0"/>
              <a:buChar char="•"/>
            </a:pPr>
            <a:endParaRPr lang="ru-RU" alt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Программа распространяется на всех налогоплательщиков, в том числе которые понесли  ущерб из-за санкций;</a:t>
            </a:r>
          </a:p>
          <a:p>
            <a:pPr>
              <a:defRPr/>
            </a:pPr>
            <a:endParaRPr 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Срок действия: до 01.06.2022; </a:t>
            </a:r>
          </a:p>
          <a:p>
            <a:pPr marL="171450" indent="-171450">
              <a:buFont typeface="Arial" panose="020B0604020202020204" pitchFamily="34" charset="0"/>
              <a:buChar char="•"/>
              <a:defRPr/>
            </a:pPr>
            <a:endParaRPr 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Принято решение о приостановлении принятия налоговыми органами решений о приостановлении операций по счетам в банках при взыскании денежных средств со счетов должников (блокировка счетов). </a:t>
            </a:r>
          </a:p>
          <a:p>
            <a:pPr>
              <a:defRPr/>
            </a:pPr>
            <a:endParaRPr lang="ru-RU" sz="1200" dirty="0">
              <a:solidFill>
                <a:schemeClr val="accent1">
                  <a:lumMod val="75000"/>
                </a:schemeClr>
              </a:solidFill>
              <a:latin typeface="Book Antiqua" panose="02040602050305030304" pitchFamily="18" charset="0"/>
            </a:endParaRPr>
          </a:p>
          <a:p>
            <a:pPr marL="171450" indent="-171450">
              <a:buFont typeface="Arial" panose="020B0604020202020204" pitchFamily="34" charset="0"/>
              <a:buChar char="•"/>
              <a:defRPr/>
            </a:pPr>
            <a:r>
              <a:rPr lang="ru-RU" sz="1200" dirty="0">
                <a:solidFill>
                  <a:schemeClr val="accent1">
                    <a:lumMod val="75000"/>
                  </a:schemeClr>
                </a:solidFill>
                <a:latin typeface="Book Antiqua" panose="02040602050305030304" pitchFamily="18" charset="0"/>
              </a:rPr>
              <a:t>Налогоплательщики, которые понесли ущерб из-за финансово-экономических санкций, смогут обратиться в налоговый орган по месту их учета, чтобы отложить сроки применения мер взыскания до предельных в соответствии с налоговым законодательством. (не позднее двух месяцев после истечения срока, установленного в требовании об уплате налога).</a:t>
            </a:r>
          </a:p>
          <a:p>
            <a:pPr marL="171450" indent="-171450">
              <a:buFont typeface="Arial" panose="020B0604020202020204" pitchFamily="34" charset="0"/>
              <a:buChar char="•"/>
              <a:defRPr/>
            </a:pPr>
            <a:endParaRPr lang="ru-RU" sz="1200" dirty="0">
              <a:solidFill>
                <a:schemeClr val="accent1">
                  <a:lumMod val="75000"/>
                </a:schemeClr>
              </a:solidFill>
              <a:latin typeface="Book Antiqua" panose="02040602050305030304" pitchFamily="18" charset="0"/>
            </a:endParaRPr>
          </a:p>
          <a:p>
            <a:pPr marL="171450" marR="0" lvl="0" indent="-171450" algn="l" defTabSz="6858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ru-RU" sz="1200" b="0" i="0" u="none" strike="noStrike" kern="1200" cap="none" spc="0" normalizeH="0" baseline="0" noProof="0" dirty="0">
                <a:ln>
                  <a:noFill/>
                </a:ln>
                <a:solidFill>
                  <a:srgbClr val="4F81BD">
                    <a:lumMod val="75000"/>
                  </a:srgbClr>
                </a:solidFill>
                <a:effectLst/>
                <a:uLnTx/>
                <a:uFillTx/>
                <a:latin typeface="Book Antiqua" panose="02040602050305030304" pitchFamily="18" charset="0"/>
                <a:ea typeface="+mn-ea"/>
                <a:cs typeface="+mn-cs"/>
              </a:rPr>
              <a:t>Подача налоговыми органами заявлений о банкротстве должников приостановлено</a:t>
            </a:r>
          </a:p>
          <a:p>
            <a:pPr marL="0" marR="0" lvl="0" indent="0" algn="l" defTabSz="685800" rtl="0" eaLnBrk="0" fontAlgn="base" latinLnBrk="0" hangingPunct="0">
              <a:lnSpc>
                <a:spcPct val="100000"/>
              </a:lnSpc>
              <a:spcBef>
                <a:spcPct val="0"/>
              </a:spcBef>
              <a:spcAft>
                <a:spcPct val="0"/>
              </a:spcAft>
              <a:buClrTx/>
              <a:buSzTx/>
              <a:buFontTx/>
              <a:buNone/>
              <a:tabLst/>
              <a:defRPr/>
            </a:pPr>
            <a:r>
              <a:rPr kumimoji="0" lang="ru-RU" sz="1200" b="0" i="0" u="none" strike="noStrike" kern="1200" cap="none" spc="0" normalizeH="0" baseline="0" noProof="0" dirty="0">
                <a:ln>
                  <a:noFill/>
                </a:ln>
                <a:solidFill>
                  <a:srgbClr val="4F81BD">
                    <a:lumMod val="75000"/>
                  </a:srgbClr>
                </a:solidFill>
                <a:effectLst/>
                <a:uLnTx/>
                <a:uFillTx/>
                <a:latin typeface="Book Antiqua" panose="02040602050305030304" pitchFamily="18" charset="0"/>
                <a:ea typeface="+mn-ea"/>
                <a:cs typeface="+mn-cs"/>
              </a:rPr>
              <a:t>(с 9 марта 2022 года)</a:t>
            </a:r>
          </a:p>
          <a:p>
            <a:pPr marL="171450" indent="-171450">
              <a:buFont typeface="Arial" panose="020B0604020202020204" pitchFamily="34" charset="0"/>
              <a:buChar char="•"/>
              <a:defRPr/>
            </a:pPr>
            <a:endParaRPr lang="ru-RU" sz="1200" dirty="0">
              <a:solidFill>
                <a:schemeClr val="accent1">
                  <a:lumMod val="75000"/>
                </a:schemeClr>
              </a:solidFill>
              <a:latin typeface="Book Antiqua" panose="02040602050305030304" pitchFamily="18" charset="0"/>
            </a:endParaRPr>
          </a:p>
        </p:txBody>
      </p:sp>
      <p:sp>
        <p:nvSpPr>
          <p:cNvPr id="13" name="TextBox 12">
            <a:extLst>
              <a:ext uri="{FF2B5EF4-FFF2-40B4-BE49-F238E27FC236}">
                <a16:creationId xmlns:a16="http://schemas.microsoft.com/office/drawing/2014/main" id="{2E8FCA31-ADD0-47BF-A1CA-9C73A9AE69BC}"/>
              </a:ext>
            </a:extLst>
          </p:cNvPr>
          <p:cNvSpPr txBox="1"/>
          <p:nvPr/>
        </p:nvSpPr>
        <p:spPr>
          <a:xfrm>
            <a:off x="369504" y="4616709"/>
            <a:ext cx="6434744" cy="286821"/>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r>
              <a:rPr lang="ru-RU" sz="1200" b="0" dirty="0">
                <a:solidFill>
                  <a:schemeClr val="tx2">
                    <a:lumMod val="60000"/>
                    <a:lumOff val="40000"/>
                  </a:schemeClr>
                </a:solidFill>
              </a:rPr>
              <a:t>Информационное письмо Федеральной налоговой службы от 10.03.2022 </a:t>
            </a:r>
          </a:p>
        </p:txBody>
      </p:sp>
    </p:spTree>
    <p:extLst>
      <p:ext uri="{BB962C8B-B14F-4D97-AF65-F5344CB8AC3E}">
        <p14:creationId xmlns:p14="http://schemas.microsoft.com/office/powerpoint/2010/main" val="1609464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375"/>
            <a:ext cx="8229600" cy="565175"/>
          </a:xfrm>
        </p:spPr>
        <p:txBody>
          <a:bodyPr/>
          <a:lstStyle/>
          <a:p>
            <a:pPr>
              <a:defRPr/>
            </a:pPr>
            <a:r>
              <a:rPr lang="ru-RU" sz="1600" cap="all" dirty="0">
                <a:solidFill>
                  <a:srgbClr val="006AB3"/>
                </a:solidFill>
                <a:latin typeface="Book Antiqua" panose="02040602050305030304" pitchFamily="18" charset="0"/>
                <a:cs typeface="Times New Roman" panose="02020603050405020304" pitchFamily="18" charset="0"/>
              </a:rPr>
              <a:t>АДМИНИСТРАТИВНЫЕ МЕРЫ ПОДДЕРЖКИ БИЗНЕСА</a:t>
            </a:r>
            <a:endParaRPr lang="ru-RU" sz="1600" dirty="0"/>
          </a:p>
        </p:txBody>
      </p:sp>
      <p:sp>
        <p:nvSpPr>
          <p:cNvPr id="3" name="Объект 2"/>
          <p:cNvSpPr>
            <a:spLocks noGrp="1"/>
          </p:cNvSpPr>
          <p:nvPr>
            <p:ph idx="1"/>
          </p:nvPr>
        </p:nvSpPr>
        <p:spPr>
          <a:xfrm>
            <a:off x="478317" y="913797"/>
            <a:ext cx="8229600" cy="3678659"/>
          </a:xfrm>
        </p:spPr>
        <p:txBody>
          <a:bodyPr/>
          <a:lstStyle/>
          <a:p>
            <a:pPr marL="0" indent="0">
              <a:buNone/>
            </a:pPr>
            <a:r>
              <a:rPr lang="ru-RU" sz="1200" dirty="0">
                <a:latin typeface="Book Antiqua" panose="02040602050305030304" pitchFamily="18" charset="0"/>
              </a:rPr>
              <a:t>  </a:t>
            </a:r>
            <a:r>
              <a:rPr lang="ru-RU" sz="1200" b="1" dirty="0">
                <a:latin typeface="Book Antiqua" panose="02040602050305030304" pitchFamily="18" charset="0"/>
              </a:rPr>
              <a:t>      </a:t>
            </a:r>
            <a:r>
              <a:rPr lang="ru-RU" sz="1400" b="1" dirty="0">
                <a:latin typeface="Book Antiqua" panose="02040602050305030304" pitchFamily="18" charset="0"/>
              </a:rPr>
              <a:t>Автоматическое продление сроков действия лицензий и других видов разрешительных документов на 12 месяцев, а также их упрощённое получение или переоформление в 2022 г.</a:t>
            </a:r>
          </a:p>
          <a:p>
            <a:pPr marL="0" indent="0">
              <a:buNone/>
            </a:pPr>
            <a:r>
              <a:rPr lang="ru-RU" sz="1400" b="1" dirty="0">
                <a:latin typeface="Book Antiqua" panose="02040602050305030304" pitchFamily="18" charset="0"/>
              </a:rPr>
              <a:t> </a:t>
            </a:r>
          </a:p>
          <a:p>
            <a:pPr algn="just"/>
            <a:r>
              <a:rPr lang="ru-RU" sz="1200" dirty="0">
                <a:ln w="0"/>
                <a:solidFill>
                  <a:schemeClr val="accent1">
                    <a:lumMod val="75000"/>
                  </a:schemeClr>
                </a:solidFill>
                <a:latin typeface="Book Antiqua" panose="02040602050305030304" pitchFamily="18" charset="0"/>
              </a:rPr>
              <a:t>Автоматическое продление действия или переоформление в упрощённом порядке более 120 видов разрешений, в том числе в сфере сельского хозяйства, промышленности, розничной торговли (включая торговлю подакцизными товарами), оказания услуг связи, услуг такси</a:t>
            </a:r>
          </a:p>
          <a:p>
            <a:pPr marL="0" indent="0" algn="just">
              <a:buNone/>
            </a:pPr>
            <a:endParaRPr lang="ru-RU" sz="1200" dirty="0">
              <a:ln w="0"/>
              <a:solidFill>
                <a:schemeClr val="accent1">
                  <a:lumMod val="75000"/>
                </a:schemeClr>
              </a:solidFill>
              <a:latin typeface="Book Antiqua" panose="02040602050305030304" pitchFamily="18" charset="0"/>
            </a:endParaRPr>
          </a:p>
          <a:p>
            <a:pPr algn="just"/>
            <a:r>
              <a:rPr lang="ru-RU" sz="1200" dirty="0">
                <a:ln w="0"/>
                <a:solidFill>
                  <a:schemeClr val="accent1">
                    <a:lumMod val="75000"/>
                  </a:schemeClr>
                </a:solidFill>
                <a:latin typeface="Book Antiqua" panose="02040602050305030304" pitchFamily="18" charset="0"/>
              </a:rPr>
              <a:t>Изменение порядка сертификации продукции. В течение полугода замена предприятиями одних компонентов на другие при перенастройке производственных процессов </a:t>
            </a:r>
            <a:br>
              <a:rPr lang="ru-RU" sz="1200" dirty="0">
                <a:ln w="0"/>
                <a:solidFill>
                  <a:schemeClr val="accent1">
                    <a:lumMod val="75000"/>
                  </a:schemeClr>
                </a:solidFill>
                <a:latin typeface="Book Antiqua" panose="02040602050305030304" pitchFamily="18" charset="0"/>
              </a:rPr>
            </a:br>
            <a:r>
              <a:rPr lang="ru-RU" sz="1200" dirty="0">
                <a:ln w="0"/>
                <a:solidFill>
                  <a:schemeClr val="accent1">
                    <a:lumMod val="75000"/>
                  </a:schemeClr>
                </a:solidFill>
                <a:latin typeface="Book Antiqua" panose="02040602050305030304" pitchFamily="18" charset="0"/>
              </a:rPr>
              <a:t>не потребует сертификации в целях ускорения выхода продукции на рынок</a:t>
            </a:r>
          </a:p>
          <a:p>
            <a:pPr algn="just"/>
            <a:endParaRPr lang="ru-RU" sz="1200" dirty="0">
              <a:ln w="0"/>
              <a:solidFill>
                <a:schemeClr val="accent1">
                  <a:lumMod val="75000"/>
                </a:schemeClr>
              </a:solidFill>
              <a:latin typeface="Book Antiqua" panose="02040602050305030304" pitchFamily="18" charset="0"/>
            </a:endParaRPr>
          </a:p>
          <a:p>
            <a:pPr algn="just"/>
            <a:r>
              <a:rPr lang="ru-RU" sz="1200" dirty="0">
                <a:ln w="0"/>
                <a:solidFill>
                  <a:schemeClr val="accent1">
                    <a:lumMod val="75000"/>
                  </a:schemeClr>
                </a:solidFill>
                <a:latin typeface="Book Antiqua" panose="02040602050305030304" pitchFamily="18" charset="0"/>
              </a:rPr>
              <a:t>Госорганы наделяются полномочиями принимать решения о сокращении сроков услуг </a:t>
            </a:r>
            <a:br>
              <a:rPr lang="ru-RU" sz="1200" dirty="0">
                <a:ln w="0"/>
                <a:solidFill>
                  <a:schemeClr val="accent1">
                    <a:lumMod val="75000"/>
                  </a:schemeClr>
                </a:solidFill>
                <a:latin typeface="Book Antiqua" panose="02040602050305030304" pitchFamily="18" charset="0"/>
              </a:rPr>
            </a:br>
            <a:r>
              <a:rPr lang="ru-RU" sz="1200" dirty="0">
                <a:ln w="0"/>
                <a:solidFill>
                  <a:schemeClr val="accent1">
                    <a:lumMod val="75000"/>
                  </a:schemeClr>
                </a:solidFill>
                <a:latin typeface="Book Antiqua" panose="02040602050305030304" pitchFamily="18" charset="0"/>
              </a:rPr>
              <a:t>в сфере разрешительной деятельности, о сокращении обязательных требований или перечня документов, предоставляемых для лицензирования, об отмене оценки соответствия обязательным требованиям</a:t>
            </a:r>
          </a:p>
          <a:p>
            <a:pPr marL="0" indent="0">
              <a:buNone/>
            </a:pPr>
            <a:endParaRPr lang="ru-RU" sz="1400" dirty="0">
              <a:latin typeface="Book Antiqua" panose="02040602050305030304" pitchFamily="18" charset="0"/>
            </a:endParaRPr>
          </a:p>
          <a:p>
            <a:pPr marL="0" indent="0" algn="just">
              <a:buNone/>
            </a:pPr>
            <a:r>
              <a:rPr lang="ru-RU" sz="1200" dirty="0">
                <a:solidFill>
                  <a:schemeClr val="tx2">
                    <a:lumMod val="60000"/>
                    <a:lumOff val="40000"/>
                  </a:schemeClr>
                </a:solidFill>
                <a:latin typeface="Book Antiqua" panose="02040602050305030304" pitchFamily="18" charset="0"/>
              </a:rPr>
              <a:t>    </a:t>
            </a:r>
          </a:p>
          <a:p>
            <a:pPr marL="0" indent="0" algn="just">
              <a:buNone/>
            </a:pPr>
            <a:r>
              <a:rPr lang="ru-RU" sz="1200" dirty="0">
                <a:solidFill>
                  <a:schemeClr val="tx2">
                    <a:lumMod val="60000"/>
                    <a:lumOff val="40000"/>
                  </a:schemeClr>
                </a:solidFill>
                <a:latin typeface="Book Antiqua" panose="02040602050305030304" pitchFamily="18" charset="0"/>
              </a:rPr>
              <a:t> </a:t>
            </a:r>
          </a:p>
          <a:p>
            <a:pPr marL="0" indent="0" algn="just">
              <a:buNone/>
            </a:pPr>
            <a:r>
              <a:rPr lang="ru-RU" sz="1200" dirty="0">
                <a:solidFill>
                  <a:schemeClr val="tx2">
                    <a:lumMod val="60000"/>
                    <a:lumOff val="40000"/>
                  </a:schemeClr>
                </a:solidFill>
                <a:latin typeface="Book Antiqua" panose="02040602050305030304" pitchFamily="18" charset="0"/>
              </a:rPr>
              <a:t>Постановление Правительства РФ от 12.03.2022 № 353 «Об особенностях разрешительной деятельности в Российской Федерации в 2022 году»</a:t>
            </a:r>
          </a:p>
          <a:p>
            <a:pPr marL="0" indent="0">
              <a:buNone/>
            </a:pPr>
            <a:endParaRPr lang="ru-RU" sz="1400" dirty="0">
              <a:latin typeface="Book Antiqua" panose="02040602050305030304" pitchFamily="18" charset="0"/>
            </a:endParaRPr>
          </a:p>
        </p:txBody>
      </p:sp>
      <p:sp>
        <p:nvSpPr>
          <p:cNvPr id="4" name="Номер слайда 3"/>
          <p:cNvSpPr>
            <a:spLocks noGrp="1"/>
          </p:cNvSpPr>
          <p:nvPr>
            <p:ph type="sldNum" sz="quarter" idx="12"/>
          </p:nvPr>
        </p:nvSpPr>
        <p:spPr/>
        <p:txBody>
          <a:bodyPr/>
          <a:lstStyle/>
          <a:p>
            <a:pPr eaLnBrk="0" hangingPunct="0">
              <a:defRPr/>
            </a:pPr>
            <a:r>
              <a:rPr lang="ru-RU" altLang="ru-RU" sz="1600" dirty="0">
                <a:solidFill>
                  <a:srgbClr val="1462AD"/>
                </a:solidFill>
                <a:latin typeface="+mn-lt"/>
              </a:rPr>
              <a:t>8</a:t>
            </a:r>
          </a:p>
        </p:txBody>
      </p:sp>
      <p:pic>
        <p:nvPicPr>
          <p:cNvPr id="5" name="Picture 6" descr="Image result for investment blue icon">
            <a:extLst>
              <a:ext uri="{FF2B5EF4-FFF2-40B4-BE49-F238E27FC236}">
                <a16:creationId xmlns:a16="http://schemas.microsoft.com/office/drawing/2014/main" id="{60944CB9-E20F-4985-8C21-C3F0D1BCCE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160" y="99813"/>
            <a:ext cx="6334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Прямая соединительная линия 5">
            <a:extLst>
              <a:ext uri="{FF2B5EF4-FFF2-40B4-BE49-F238E27FC236}">
                <a16:creationId xmlns:a16="http://schemas.microsoft.com/office/drawing/2014/main" id="{BCF4595F-B562-4639-AAFF-83847883CAA5}"/>
              </a:ext>
            </a:extLst>
          </p:cNvPr>
          <p:cNvCxnSpPr/>
          <p:nvPr/>
        </p:nvCxnSpPr>
        <p:spPr bwMode="auto">
          <a:xfrm>
            <a:off x="250825" y="741364"/>
            <a:ext cx="8713788" cy="0"/>
          </a:xfrm>
          <a:prstGeom prst="line">
            <a:avLst/>
          </a:prstGeom>
          <a:ln w="28575">
            <a:solidFill>
              <a:srgbClr val="006AB3"/>
            </a:solidFill>
          </a:ln>
        </p:spPr>
        <p:style>
          <a:lnRef idx="1">
            <a:schemeClr val="accent1"/>
          </a:lnRef>
          <a:fillRef idx="0">
            <a:schemeClr val="accent1"/>
          </a:fillRef>
          <a:effectRef idx="0">
            <a:schemeClr val="accent1"/>
          </a:effectRef>
          <a:fontRef idx="minor">
            <a:schemeClr val="tx1"/>
          </a:fontRef>
        </p:style>
      </p:cxnSp>
      <p:pic>
        <p:nvPicPr>
          <p:cNvPr id="7" name="Рисунок 56">
            <a:extLst>
              <a:ext uri="{FF2B5EF4-FFF2-40B4-BE49-F238E27FC236}">
                <a16:creationId xmlns:a16="http://schemas.microsoft.com/office/drawing/2014/main" id="{0F463AAC-0731-4C73-9EDD-3665C56907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883612"/>
            <a:ext cx="362337" cy="341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2384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6" descr="Image result for investment blue icon">
            <a:extLst>
              <a:ext uri="{FF2B5EF4-FFF2-40B4-BE49-F238E27FC236}">
                <a16:creationId xmlns:a16="http://schemas.microsoft.com/office/drawing/2014/main" id="{60944CB9-E20F-4985-8C21-C3F0D1BCCE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160" y="99813"/>
            <a:ext cx="6334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Прямая соединительная линия 18">
            <a:extLst>
              <a:ext uri="{FF2B5EF4-FFF2-40B4-BE49-F238E27FC236}">
                <a16:creationId xmlns:a16="http://schemas.microsoft.com/office/drawing/2014/main" id="{BCF4595F-B562-4639-AAFF-83847883CAA5}"/>
              </a:ext>
            </a:extLst>
          </p:cNvPr>
          <p:cNvCxnSpPr/>
          <p:nvPr/>
        </p:nvCxnSpPr>
        <p:spPr bwMode="auto">
          <a:xfrm>
            <a:off x="250825" y="741364"/>
            <a:ext cx="8713788" cy="0"/>
          </a:xfrm>
          <a:prstGeom prst="line">
            <a:avLst/>
          </a:prstGeom>
          <a:ln w="28575">
            <a:solidFill>
              <a:srgbClr val="006AB3"/>
            </a:solidFill>
          </a:ln>
        </p:spPr>
        <p:style>
          <a:lnRef idx="1">
            <a:schemeClr val="accent1"/>
          </a:lnRef>
          <a:fillRef idx="0">
            <a:schemeClr val="accent1"/>
          </a:fillRef>
          <a:effectRef idx="0">
            <a:schemeClr val="accent1"/>
          </a:effectRef>
          <a:fontRef idx="minor">
            <a:schemeClr val="tx1"/>
          </a:fontRef>
        </p:style>
      </p:cxnSp>
      <p:sp>
        <p:nvSpPr>
          <p:cNvPr id="17" name="TextBox 7">
            <a:extLst>
              <a:ext uri="{FF2B5EF4-FFF2-40B4-BE49-F238E27FC236}">
                <a16:creationId xmlns:a16="http://schemas.microsoft.com/office/drawing/2014/main" id="{6D7B11AB-BD1E-4FB2-B39F-F46266E8AA20}"/>
              </a:ext>
            </a:extLst>
          </p:cNvPr>
          <p:cNvSpPr txBox="1">
            <a:spLocks noChangeArrowheads="1"/>
          </p:cNvSpPr>
          <p:nvPr/>
        </p:nvSpPr>
        <p:spPr bwMode="auto">
          <a:xfrm>
            <a:off x="8550276" y="4659982"/>
            <a:ext cx="414337" cy="315473"/>
          </a:xfrm>
          <a:prstGeom prst="rect">
            <a:avLst/>
          </a:prstGeom>
          <a:noFill/>
          <a:ln>
            <a:noFill/>
          </a:ln>
        </p:spPr>
        <p:txBody>
          <a:bodyPr lIns="68580" tIns="34291" rIns="68580" bIns="34291">
            <a:spAutoFit/>
          </a:bodyPr>
          <a:lstStyle>
            <a:lvl1pPr>
              <a:defRPr sz="1400">
                <a:solidFill>
                  <a:schemeClr val="tx1"/>
                </a:solidFill>
                <a:latin typeface="Calibri" pitchFamily="34" charset="0"/>
              </a:defRPr>
            </a:lvl1pPr>
            <a:lvl2pPr marL="742950" indent="-285750">
              <a:defRPr sz="1400">
                <a:solidFill>
                  <a:schemeClr val="tx1"/>
                </a:solidFill>
                <a:latin typeface="Calibri" pitchFamily="34" charset="0"/>
              </a:defRPr>
            </a:lvl2pPr>
            <a:lvl3pPr marL="1143000" indent="-228600">
              <a:defRPr sz="1400">
                <a:solidFill>
                  <a:schemeClr val="tx1"/>
                </a:solidFill>
                <a:latin typeface="Calibri" pitchFamily="34" charset="0"/>
              </a:defRPr>
            </a:lvl3pPr>
            <a:lvl4pPr marL="1600200" indent="-228600">
              <a:defRPr sz="1400">
                <a:solidFill>
                  <a:schemeClr val="tx1"/>
                </a:solidFill>
                <a:latin typeface="Calibri" pitchFamily="34" charset="0"/>
              </a:defRPr>
            </a:lvl4pPr>
            <a:lvl5pPr marL="2057400" indent="-228600">
              <a:defRPr sz="1400">
                <a:solidFill>
                  <a:schemeClr val="tx1"/>
                </a:solidFill>
                <a:latin typeface="Calibri" pitchFamily="34" charset="0"/>
              </a:defRPr>
            </a:lvl5pPr>
            <a:lvl6pPr marL="2514600" indent="-228600" defTabSz="685800" eaLnBrk="0" fontAlgn="base" hangingPunct="0">
              <a:spcBef>
                <a:spcPct val="0"/>
              </a:spcBef>
              <a:spcAft>
                <a:spcPct val="0"/>
              </a:spcAft>
              <a:defRPr sz="1400">
                <a:solidFill>
                  <a:schemeClr val="tx1"/>
                </a:solidFill>
                <a:latin typeface="Calibri" pitchFamily="34" charset="0"/>
              </a:defRPr>
            </a:lvl6pPr>
            <a:lvl7pPr marL="2971800" indent="-228600" defTabSz="685800" eaLnBrk="0" fontAlgn="base" hangingPunct="0">
              <a:spcBef>
                <a:spcPct val="0"/>
              </a:spcBef>
              <a:spcAft>
                <a:spcPct val="0"/>
              </a:spcAft>
              <a:defRPr sz="1400">
                <a:solidFill>
                  <a:schemeClr val="tx1"/>
                </a:solidFill>
                <a:latin typeface="Calibri" pitchFamily="34" charset="0"/>
              </a:defRPr>
            </a:lvl7pPr>
            <a:lvl8pPr marL="3429000" indent="-228600" defTabSz="685800" eaLnBrk="0" fontAlgn="base" hangingPunct="0">
              <a:spcBef>
                <a:spcPct val="0"/>
              </a:spcBef>
              <a:spcAft>
                <a:spcPct val="0"/>
              </a:spcAft>
              <a:defRPr sz="1400">
                <a:solidFill>
                  <a:schemeClr val="tx1"/>
                </a:solidFill>
                <a:latin typeface="Calibri" pitchFamily="34" charset="0"/>
              </a:defRPr>
            </a:lvl8pPr>
            <a:lvl9pPr marL="3886200" indent="-228600" defTabSz="685800" eaLnBrk="0" fontAlgn="base" hangingPunct="0">
              <a:spcBef>
                <a:spcPct val="0"/>
              </a:spcBef>
              <a:spcAft>
                <a:spcPct val="0"/>
              </a:spcAft>
              <a:defRPr sz="1400">
                <a:solidFill>
                  <a:schemeClr val="tx1"/>
                </a:solidFill>
                <a:latin typeface="Calibri" pitchFamily="34" charset="0"/>
              </a:defRPr>
            </a:lvl9pPr>
          </a:lstStyle>
          <a:p>
            <a:pPr marL="0" marR="0" lvl="0" indent="0" algn="r" defTabSz="685800" rtl="0" eaLnBrk="0" fontAlgn="base" latinLnBrk="0" hangingPunct="0">
              <a:lnSpc>
                <a:spcPct val="100000"/>
              </a:lnSpc>
              <a:spcBef>
                <a:spcPct val="0"/>
              </a:spcBef>
              <a:spcAft>
                <a:spcPct val="0"/>
              </a:spcAft>
              <a:buClrTx/>
              <a:buSzTx/>
              <a:buFontTx/>
              <a:buNone/>
              <a:tabLst/>
              <a:defRPr/>
            </a:pPr>
            <a:r>
              <a:rPr lang="ru-RU" altLang="ru-RU" sz="1600" dirty="0">
                <a:solidFill>
                  <a:srgbClr val="1462AD"/>
                </a:solidFill>
                <a:latin typeface="Calibri"/>
              </a:rPr>
              <a:t>10</a:t>
            </a:r>
            <a:endParaRPr kumimoji="0" lang="ru-RU" altLang="ru-RU" sz="1600" b="0" i="0" u="none" strike="noStrike" kern="1200" cap="none" spc="0" normalizeH="0" baseline="0" noProof="0" dirty="0">
              <a:ln>
                <a:noFill/>
              </a:ln>
              <a:solidFill>
                <a:srgbClr val="1462AD"/>
              </a:solidFill>
              <a:effectLst/>
              <a:uLnTx/>
              <a:uFillTx/>
              <a:latin typeface="Calibri"/>
              <a:ea typeface="+mn-ea"/>
              <a:cs typeface="+mn-cs"/>
            </a:endParaRPr>
          </a:p>
        </p:txBody>
      </p:sp>
      <p:sp>
        <p:nvSpPr>
          <p:cNvPr id="22" name="TextBox 19">
            <a:extLst>
              <a:ext uri="{FF2B5EF4-FFF2-40B4-BE49-F238E27FC236}">
                <a16:creationId xmlns:a16="http://schemas.microsoft.com/office/drawing/2014/main" id="{CAD02FC7-822D-40C6-89F9-FB2FF944EC49}"/>
              </a:ext>
            </a:extLst>
          </p:cNvPr>
          <p:cNvSpPr txBox="1">
            <a:spLocks noChangeArrowheads="1"/>
          </p:cNvSpPr>
          <p:nvPr/>
        </p:nvSpPr>
        <p:spPr bwMode="auto">
          <a:xfrm>
            <a:off x="1230238" y="913854"/>
            <a:ext cx="7920880" cy="321510"/>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pPr marL="0" marR="0" lvl="0" indent="0" algn="just" defTabSz="685800" rtl="0" eaLnBrk="0" fontAlgn="base" latinLnBrk="0" hangingPunct="0">
              <a:lnSpc>
                <a:spcPct val="120000"/>
              </a:lnSpc>
              <a:spcBef>
                <a:spcPct val="0"/>
              </a:spcBef>
              <a:spcAft>
                <a:spcPct val="0"/>
              </a:spcAft>
              <a:buClrTx/>
              <a:buSzTx/>
              <a:buFontTx/>
              <a:buNone/>
              <a:tabLst/>
              <a:defRPr/>
            </a:pPr>
            <a:r>
              <a:rPr kumimoji="0" lang="ru-RU" sz="1400" b="1" i="0" u="none" strike="noStrike" kern="1200" cap="none" spc="0" normalizeH="0" baseline="0" noProof="0" dirty="0">
                <a:ln>
                  <a:noFill/>
                </a:ln>
                <a:solidFill>
                  <a:prstClr val="black">
                    <a:lumMod val="85000"/>
                    <a:lumOff val="15000"/>
                  </a:prstClr>
                </a:solidFill>
                <a:effectLst/>
                <a:uLnTx/>
                <a:uFillTx/>
                <a:latin typeface="Book Antiqua" panose="02040602050305030304" pitchFamily="18" charset="0"/>
                <a:ea typeface="+mn-ea"/>
                <a:cs typeface="+mn-cs"/>
              </a:rPr>
              <a:t>Выдача документов о форс-мажоре</a:t>
            </a:r>
            <a:endParaRPr kumimoji="0" lang="ru-RU" altLang="ru-RU" sz="1400" b="1" i="0" u="none" strike="noStrike" kern="1200" cap="none" spc="0" normalizeH="0" baseline="0" noProof="0" dirty="0">
              <a:ln>
                <a:noFill/>
              </a:ln>
              <a:solidFill>
                <a:prstClr val="black">
                  <a:lumMod val="85000"/>
                  <a:lumOff val="15000"/>
                </a:prstClr>
              </a:solidFill>
              <a:effectLst/>
              <a:uLnTx/>
              <a:uFillTx/>
              <a:latin typeface="Book Antiqua" panose="02040602050305030304" pitchFamily="18" charset="0"/>
              <a:ea typeface="+mn-ea"/>
              <a:cs typeface="+mn-cs"/>
            </a:endParaRPr>
          </a:p>
        </p:txBody>
      </p:sp>
      <p:pic>
        <p:nvPicPr>
          <p:cNvPr id="23" name="Рисунок 56">
            <a:extLst>
              <a:ext uri="{FF2B5EF4-FFF2-40B4-BE49-F238E27FC236}">
                <a16:creationId xmlns:a16="http://schemas.microsoft.com/office/drawing/2014/main" id="{0F463AAC-0731-4C73-9EDD-3665C56907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688" y="883612"/>
            <a:ext cx="362337" cy="341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Box 27">
            <a:extLst>
              <a:ext uri="{FF2B5EF4-FFF2-40B4-BE49-F238E27FC236}">
                <a16:creationId xmlns:a16="http://schemas.microsoft.com/office/drawing/2014/main" id="{35499907-FFA6-42E0-82F2-FE2C524AFA2A}"/>
              </a:ext>
            </a:extLst>
          </p:cNvPr>
          <p:cNvSpPr txBox="1"/>
          <p:nvPr/>
        </p:nvSpPr>
        <p:spPr bwMode="auto">
          <a:xfrm>
            <a:off x="1171573" y="-113716"/>
            <a:ext cx="6597301" cy="702244"/>
          </a:xfrm>
          <a:prstGeom prst="rect">
            <a:avLst/>
          </a:prstGeom>
          <a:noFill/>
        </p:spPr>
        <p:txBody>
          <a:bodyPr wrap="square">
            <a:spAutoFit/>
          </a:bodyPr>
          <a:lstStyle/>
          <a:p>
            <a:pPr marL="0" marR="0" lvl="0" indent="0" algn="ctr" defTabSz="685800" rtl="0" eaLnBrk="0" fontAlgn="base" latinLnBrk="0" hangingPunct="0">
              <a:lnSpc>
                <a:spcPct val="300000"/>
              </a:lnSpc>
              <a:spcBef>
                <a:spcPct val="0"/>
              </a:spcBef>
              <a:spcAft>
                <a:spcPct val="0"/>
              </a:spcAft>
              <a:buClrTx/>
              <a:buSzTx/>
              <a:buFontTx/>
              <a:buNone/>
              <a:tabLst/>
              <a:defRPr/>
            </a:pPr>
            <a:r>
              <a:rPr kumimoji="0" lang="ru-RU" sz="1600" b="0" i="0" u="none" strike="noStrike" kern="1200" cap="all" spc="0" normalizeH="0" baseline="0" noProof="0" dirty="0">
                <a:ln>
                  <a:noFill/>
                </a:ln>
                <a:solidFill>
                  <a:srgbClr val="006AB3"/>
                </a:solidFill>
                <a:effectLst/>
                <a:uLnTx/>
                <a:uFillTx/>
                <a:latin typeface="Book Antiqua" panose="02040602050305030304" pitchFamily="18" charset="0"/>
                <a:ea typeface="+mn-ea"/>
                <a:cs typeface="Times New Roman" panose="02020603050405020304" pitchFamily="18" charset="0"/>
              </a:rPr>
              <a:t>АДМИНИСТРАТИВНЫЕ МЕРЫ ПОДДЕРЖКИ БИЗНЕСА</a:t>
            </a:r>
          </a:p>
        </p:txBody>
      </p:sp>
      <p:sp>
        <p:nvSpPr>
          <p:cNvPr id="30" name="Прямоугольник 29">
            <a:extLst>
              <a:ext uri="{FF2B5EF4-FFF2-40B4-BE49-F238E27FC236}">
                <a16:creationId xmlns:a16="http://schemas.microsoft.com/office/drawing/2014/main" id="{D84C48A4-C2B4-4214-8F09-4D39031F2C31}"/>
              </a:ext>
            </a:extLst>
          </p:cNvPr>
          <p:cNvSpPr/>
          <p:nvPr/>
        </p:nvSpPr>
        <p:spPr>
          <a:xfrm>
            <a:off x="1059024" y="1325467"/>
            <a:ext cx="7113375" cy="830997"/>
          </a:xfrm>
          <a:prstGeom prst="rect">
            <a:avLst/>
          </a:prstGeom>
        </p:spPr>
        <p:txBody>
          <a:bodyPr wrap="square">
            <a:spAutoFit/>
          </a:bodyPr>
          <a:lstStyle/>
          <a:p>
            <a:pPr marL="171450" marR="0" lvl="0" indent="-171450" algn="l" defTabSz="6858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ru-RU" altLang="ru-RU" sz="1200" b="0" i="0" u="none" strike="noStrike" kern="1200" cap="none" spc="0" normalizeH="0" baseline="0" noProof="0" dirty="0">
              <a:ln>
                <a:noFill/>
              </a:ln>
              <a:solidFill>
                <a:srgbClr val="4F81BD">
                  <a:lumMod val="75000"/>
                </a:srgbClr>
              </a:solidFill>
              <a:effectLst/>
              <a:uLnTx/>
              <a:uFillTx/>
              <a:latin typeface="Book Antiqua" panose="02040602050305030304" pitchFamily="18" charset="0"/>
              <a:ea typeface="+mn-ea"/>
              <a:cs typeface="+mn-cs"/>
            </a:endParaRPr>
          </a:p>
          <a:p>
            <a:pPr marL="171450" marR="0" lvl="0" indent="-171450" algn="l" defTabSz="6858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ru-RU" sz="1200" b="0" i="0" u="none" strike="noStrike" kern="1200" cap="none" spc="0" normalizeH="0" baseline="0" noProof="0" dirty="0">
                <a:ln>
                  <a:noFill/>
                </a:ln>
                <a:solidFill>
                  <a:srgbClr val="4F81BD">
                    <a:lumMod val="75000"/>
                  </a:srgbClr>
                </a:solidFill>
                <a:effectLst/>
                <a:uLnTx/>
                <a:uFillTx/>
                <a:latin typeface="Book Antiqua" panose="02040602050305030304" pitchFamily="18" charset="0"/>
                <a:ea typeface="+mn-ea"/>
                <a:cs typeface="+mn-cs"/>
              </a:rPr>
              <a:t>ТПП РФ осуществляет выдачу документов о форс-мажоре, которые помогут избежать ответственности за невыполнение своих обязательств перед контрагентами, в том числе из-за вводимых ограничений, на бесплатной основе до конца апреля текущего года.</a:t>
            </a:r>
          </a:p>
        </p:txBody>
      </p:sp>
      <p:sp>
        <p:nvSpPr>
          <p:cNvPr id="14" name="TextBox 13">
            <a:extLst>
              <a:ext uri="{FF2B5EF4-FFF2-40B4-BE49-F238E27FC236}">
                <a16:creationId xmlns:a16="http://schemas.microsoft.com/office/drawing/2014/main" id="{2E8FCA31-ADD0-47BF-A1CA-9C73A9AE69BC}"/>
              </a:ext>
            </a:extLst>
          </p:cNvPr>
          <p:cNvSpPr txBox="1"/>
          <p:nvPr/>
        </p:nvSpPr>
        <p:spPr>
          <a:xfrm>
            <a:off x="356087" y="3959602"/>
            <a:ext cx="4238215" cy="300286"/>
          </a:xfrm>
          <a:prstGeom prst="rect">
            <a:avLst/>
          </a:prstGeom>
          <a:noFill/>
          <a:ln w="9525">
            <a:noFill/>
            <a:miter lim="800000"/>
            <a:headEnd/>
            <a:tailEnd/>
          </a:ln>
          <a:effectLst/>
        </p:spPr>
        <p:txBody>
          <a:bodyPr wrap="square" lIns="77925" tIns="38963" rIns="77925" bIns="38963" anchor="ctr">
            <a:spAutoFit/>
          </a:bodyPr>
          <a:lstStyle>
            <a:defPPr>
              <a:defRPr lang="ru-RU"/>
            </a:defPPr>
            <a:lvl1pPr algn="just">
              <a:lnSpc>
                <a:spcPct val="120000"/>
              </a:lnSpc>
              <a:defRPr b="1">
                <a:solidFill>
                  <a:schemeClr val="tx1">
                    <a:lumMod val="85000"/>
                    <a:lumOff val="15000"/>
                  </a:schemeClr>
                </a:solidFill>
                <a:latin typeface="Book Antiqua" panose="02040602050305030304" pitchFamily="18" charset="0"/>
              </a:defRPr>
            </a:lvl1pPr>
          </a:lstStyle>
          <a:p>
            <a:pPr marL="0" marR="0" lvl="0" indent="0" algn="just" defTabSz="685800" rtl="0" eaLnBrk="0" fontAlgn="base" latinLnBrk="0" hangingPunct="0">
              <a:lnSpc>
                <a:spcPct val="120000"/>
              </a:lnSpc>
              <a:spcBef>
                <a:spcPct val="0"/>
              </a:spcBef>
              <a:spcAft>
                <a:spcPct val="0"/>
              </a:spcAft>
              <a:buClrTx/>
              <a:buSzTx/>
              <a:buFontTx/>
              <a:buNone/>
              <a:tabLst/>
              <a:defRPr/>
            </a:pPr>
            <a:r>
              <a:rPr kumimoji="0" lang="ru-RU" sz="1200" b="0" i="0" u="none" strike="noStrike" kern="1200" cap="none" spc="0" normalizeH="0" baseline="0" noProof="0" dirty="0">
                <a:ln>
                  <a:noFill/>
                </a:ln>
                <a:solidFill>
                  <a:srgbClr val="1F497D">
                    <a:lumMod val="60000"/>
                    <a:lumOff val="40000"/>
                  </a:srgbClr>
                </a:solidFill>
                <a:effectLst/>
                <a:uLnTx/>
                <a:uFillTx/>
                <a:latin typeface="Book Antiqua" panose="02040602050305030304" pitchFamily="18" charset="0"/>
                <a:ea typeface="+mn-ea"/>
                <a:cs typeface="+mn-cs"/>
              </a:rPr>
              <a:t>Приказ ТПП РФ от 09.03.2022 № 24</a:t>
            </a:r>
          </a:p>
        </p:txBody>
      </p:sp>
    </p:spTree>
    <p:extLst>
      <p:ext uri="{BB962C8B-B14F-4D97-AF65-F5344CB8AC3E}">
        <p14:creationId xmlns:p14="http://schemas.microsoft.com/office/powerpoint/2010/main" val="301042466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12843</TotalTime>
  <Words>1201</Words>
  <Application>Microsoft Office PowerPoint</Application>
  <PresentationFormat>Экран (16:9)</PresentationFormat>
  <Paragraphs>140</Paragraphs>
  <Slides>11</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Book Antiqua</vt:lpstr>
      <vt:lpstr>Calibri</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АДМИНИСТРАТИВНЫЕ МЕРЫ ПОДДЕРЖКИ БИЗНЕСА</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Коростелев Денис Юрьевич</dc:creator>
  <cp:lastModifiedBy>Оксана</cp:lastModifiedBy>
  <cp:revision>1200</cp:revision>
  <cp:lastPrinted>2022-03-16T13:55:34Z</cp:lastPrinted>
  <dcterms:created xsi:type="dcterms:W3CDTF">2019-02-13T04:34:57Z</dcterms:created>
  <dcterms:modified xsi:type="dcterms:W3CDTF">2022-03-16T15:50:11Z</dcterms:modified>
</cp:coreProperties>
</file>